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2" r:id="rId6"/>
    <p:sldId id="257" r:id="rId7"/>
    <p:sldId id="274" r:id="rId8"/>
    <p:sldId id="261" r:id="rId9"/>
    <p:sldId id="262" r:id="rId10"/>
    <p:sldId id="263" r:id="rId11"/>
    <p:sldId id="265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BF7B3-984C-411B-9658-89B849A425C8}" v="1127" dt="2024-07-19T07:38:44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6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Rudnicka" userId="54adeff213cd7ca7" providerId="LiveId" clId="{191BF7B3-984C-411B-9658-89B849A425C8}"/>
    <pc:docChg chg="undo redo custSel addSld delSld modSld sldOrd">
      <pc:chgData name="Aleksandra Rudnicka" userId="54adeff213cd7ca7" providerId="LiveId" clId="{191BF7B3-984C-411B-9658-89B849A425C8}" dt="2024-07-19T08:15:42.086" v="6759" actId="5793"/>
      <pc:docMkLst>
        <pc:docMk/>
      </pc:docMkLst>
      <pc:sldChg chg="addSp delSp modSp mod">
        <pc:chgData name="Aleksandra Rudnicka" userId="54adeff213cd7ca7" providerId="LiveId" clId="{191BF7B3-984C-411B-9658-89B849A425C8}" dt="2024-07-19T06:38:31.756" v="3728" actId="1076"/>
        <pc:sldMkLst>
          <pc:docMk/>
          <pc:sldMk cId="834050406" sldId="256"/>
        </pc:sldMkLst>
        <pc:spChg chg="mod">
          <ac:chgData name="Aleksandra Rudnicka" userId="54adeff213cd7ca7" providerId="LiveId" clId="{191BF7B3-984C-411B-9658-89B849A425C8}" dt="2024-07-07T20:39:04.250" v="3174" actId="20577"/>
          <ac:spMkLst>
            <pc:docMk/>
            <pc:sldMk cId="834050406" sldId="256"/>
            <ac:spMk id="2" creationId="{050E78D6-F072-48E7-8270-20EFBDD26F36}"/>
          </ac:spMkLst>
        </pc:spChg>
        <pc:spChg chg="mod">
          <ac:chgData name="Aleksandra Rudnicka" userId="54adeff213cd7ca7" providerId="LiveId" clId="{191BF7B3-984C-411B-9658-89B849A425C8}" dt="2024-07-07T20:39:17.745" v="3175" actId="255"/>
          <ac:spMkLst>
            <pc:docMk/>
            <pc:sldMk cId="834050406" sldId="256"/>
            <ac:spMk id="3" creationId="{3FC7BD98-5486-489C-BAA0-A69CEFF691B3}"/>
          </ac:spMkLst>
        </pc:spChg>
        <pc:picChg chg="add mod">
          <ac:chgData name="Aleksandra Rudnicka" userId="54adeff213cd7ca7" providerId="LiveId" clId="{191BF7B3-984C-411B-9658-89B849A425C8}" dt="2024-07-19T06:38:31.756" v="3728" actId="1076"/>
          <ac:picMkLst>
            <pc:docMk/>
            <pc:sldMk cId="834050406" sldId="256"/>
            <ac:picMk id="4" creationId="{25FFD20B-1992-BE17-CFF9-9B3A6F26C939}"/>
          </ac:picMkLst>
        </pc:picChg>
        <pc:picChg chg="del mod">
          <ac:chgData name="Aleksandra Rudnicka" userId="54adeff213cd7ca7" providerId="LiveId" clId="{191BF7B3-984C-411B-9658-89B849A425C8}" dt="2024-07-18T06:11:36.090" v="3692" actId="478"/>
          <ac:picMkLst>
            <pc:docMk/>
            <pc:sldMk cId="834050406" sldId="256"/>
            <ac:picMk id="5" creationId="{83FA3876-89F9-C0FF-4FC4-38D6151DD15E}"/>
          </ac:picMkLst>
        </pc:picChg>
      </pc:sldChg>
      <pc:sldChg chg="addSp delSp modSp mod ord">
        <pc:chgData name="Aleksandra Rudnicka" userId="54adeff213cd7ca7" providerId="LiveId" clId="{191BF7B3-984C-411B-9658-89B849A425C8}" dt="2024-07-07T20:49:27.857" v="3427" actId="20577"/>
        <pc:sldMkLst>
          <pc:docMk/>
          <pc:sldMk cId="928474382" sldId="257"/>
        </pc:sldMkLst>
        <pc:spChg chg="mod">
          <ac:chgData name="Aleksandra Rudnicka" userId="54adeff213cd7ca7" providerId="LiveId" clId="{191BF7B3-984C-411B-9658-89B849A425C8}" dt="2024-07-07T20:49:27.857" v="3427" actId="20577"/>
          <ac:spMkLst>
            <pc:docMk/>
            <pc:sldMk cId="928474382" sldId="257"/>
            <ac:spMk id="2" creationId="{BB4B6193-F9F1-4C54-838F-77350B9FC5DC}"/>
          </ac:spMkLst>
        </pc:spChg>
        <pc:spChg chg="add del mod">
          <ac:chgData name="Aleksandra Rudnicka" userId="54adeff213cd7ca7" providerId="LiveId" clId="{191BF7B3-984C-411B-9658-89B849A425C8}" dt="2024-07-07T20:23:58.191" v="2894" actId="26606"/>
          <ac:spMkLst>
            <pc:docMk/>
            <pc:sldMk cId="928474382" sldId="257"/>
            <ac:spMk id="14" creationId="{356B9C25-A01E-4A8E-9DFE-8AD7EEC0561B}"/>
          </ac:spMkLst>
        </pc:spChg>
        <pc:spChg chg="add del">
          <ac:chgData name="Aleksandra Rudnicka" userId="54adeff213cd7ca7" providerId="LiveId" clId="{191BF7B3-984C-411B-9658-89B849A425C8}" dt="2024-07-07T20:24:03.147" v="2896" actId="26606"/>
          <ac:spMkLst>
            <pc:docMk/>
            <pc:sldMk cId="928474382" sldId="257"/>
            <ac:spMk id="16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18:39" v="2845" actId="26606"/>
          <ac:spMkLst>
            <pc:docMk/>
            <pc:sldMk cId="928474382" sldId="257"/>
            <ac:spMk id="17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20:18:39" v="2845" actId="26606"/>
          <ac:spMkLst>
            <pc:docMk/>
            <pc:sldMk cId="928474382" sldId="257"/>
            <ac:spMk id="19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20:24:03.147" v="2896" actId="26606"/>
          <ac:spMkLst>
            <pc:docMk/>
            <pc:sldMk cId="928474382" sldId="257"/>
            <ac:spMk id="21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24:03.147" v="2896" actId="26606"/>
          <ac:spMkLst>
            <pc:docMk/>
            <pc:sldMk cId="928474382" sldId="257"/>
            <ac:spMk id="25" creationId="{6C26C0AB-632B-4701-A5A6-052B75B7F659}"/>
          </ac:spMkLst>
        </pc:spChg>
        <pc:spChg chg="add del">
          <ac:chgData name="Aleksandra Rudnicka" userId="54adeff213cd7ca7" providerId="LiveId" clId="{191BF7B3-984C-411B-9658-89B849A425C8}" dt="2024-07-07T20:24:03.147" v="2896" actId="26606"/>
          <ac:spMkLst>
            <pc:docMk/>
            <pc:sldMk cId="928474382" sldId="257"/>
            <ac:spMk id="27" creationId="{122A2853-A55A-47F7-902F-6DE7185D8DA6}"/>
          </ac:spMkLst>
        </pc:spChg>
        <pc:spChg chg="add del">
          <ac:chgData name="Aleksandra Rudnicka" userId="54adeff213cd7ca7" providerId="LiveId" clId="{191BF7B3-984C-411B-9658-89B849A425C8}" dt="2024-07-07T20:24:03.147" v="2896" actId="26606"/>
          <ac:spMkLst>
            <pc:docMk/>
            <pc:sldMk cId="928474382" sldId="257"/>
            <ac:spMk id="31" creationId="{F4F11129-8A77-4850-9BAB-FDA0CF4F3B66}"/>
          </ac:spMkLst>
        </pc:spChg>
        <pc:spChg chg="add del">
          <ac:chgData name="Aleksandra Rudnicka" userId="54adeff213cd7ca7" providerId="LiveId" clId="{191BF7B3-984C-411B-9658-89B849A425C8}" dt="2024-07-07T20:41:18.983" v="3183" actId="26606"/>
          <ac:spMkLst>
            <pc:docMk/>
            <pc:sldMk cId="928474382" sldId="257"/>
            <ac:spMk id="36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41:18.983" v="3183" actId="26606"/>
          <ac:spMkLst>
            <pc:docMk/>
            <pc:sldMk cId="928474382" sldId="257"/>
            <ac:spMk id="38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41:18.983" v="3183" actId="26606"/>
          <ac:spMkLst>
            <pc:docMk/>
            <pc:sldMk cId="928474382" sldId="257"/>
            <ac:spMk id="42" creationId="{6C26C0AB-632B-4701-A5A6-052B75B7F659}"/>
          </ac:spMkLst>
        </pc:spChg>
        <pc:spChg chg="add del">
          <ac:chgData name="Aleksandra Rudnicka" userId="54adeff213cd7ca7" providerId="LiveId" clId="{191BF7B3-984C-411B-9658-89B849A425C8}" dt="2024-07-07T20:41:18.983" v="3183" actId="26606"/>
          <ac:spMkLst>
            <pc:docMk/>
            <pc:sldMk cId="928474382" sldId="257"/>
            <ac:spMk id="44" creationId="{122A2853-A55A-47F7-902F-6DE7185D8DA6}"/>
          </ac:spMkLst>
        </pc:spChg>
        <pc:spChg chg="add del">
          <ac:chgData name="Aleksandra Rudnicka" userId="54adeff213cd7ca7" providerId="LiveId" clId="{191BF7B3-984C-411B-9658-89B849A425C8}" dt="2024-07-07T20:41:18.983" v="3183" actId="26606"/>
          <ac:spMkLst>
            <pc:docMk/>
            <pc:sldMk cId="928474382" sldId="257"/>
            <ac:spMk id="48" creationId="{F4F11129-8A77-4850-9BAB-FDA0CF4F3B66}"/>
          </ac:spMkLst>
        </pc:spChg>
        <pc:spChg chg="add del">
          <ac:chgData name="Aleksandra Rudnicka" userId="54adeff213cd7ca7" providerId="LiveId" clId="{191BF7B3-984C-411B-9658-89B849A425C8}" dt="2024-07-07T20:41:18.967" v="3182" actId="26606"/>
          <ac:spMkLst>
            <pc:docMk/>
            <pc:sldMk cId="928474382" sldId="257"/>
            <ac:spMk id="52" creationId="{4159EB5F-B2B1-3E39-31F8-A9BA4EB695F9}"/>
          </ac:spMkLst>
        </pc:spChg>
        <pc:spChg chg="add del">
          <ac:chgData name="Aleksandra Rudnicka" userId="54adeff213cd7ca7" providerId="LiveId" clId="{191BF7B3-984C-411B-9658-89B849A425C8}" dt="2024-07-07T20:42:29.788" v="3214" actId="26606"/>
          <ac:spMkLst>
            <pc:docMk/>
            <pc:sldMk cId="928474382" sldId="257"/>
            <ac:spMk id="53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42:29.788" v="3214" actId="26606"/>
          <ac:spMkLst>
            <pc:docMk/>
            <pc:sldMk cId="928474382" sldId="257"/>
            <ac:spMk id="55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42:29.788" v="3214" actId="26606"/>
          <ac:spMkLst>
            <pc:docMk/>
            <pc:sldMk cId="928474382" sldId="257"/>
            <ac:spMk id="59" creationId="{2ED84DD6-8A68-4994-8094-8DDBE89BF353}"/>
          </ac:spMkLst>
        </pc:spChg>
        <pc:spChg chg="add del">
          <ac:chgData name="Aleksandra Rudnicka" userId="54adeff213cd7ca7" providerId="LiveId" clId="{191BF7B3-984C-411B-9658-89B849A425C8}" dt="2024-07-07T20:42:29.788" v="3214" actId="26606"/>
          <ac:spMkLst>
            <pc:docMk/>
            <pc:sldMk cId="928474382" sldId="257"/>
            <ac:spMk id="61" creationId="{176049D7-366E-4AC9-B689-460CC28F8E70}"/>
          </ac:spMkLst>
        </pc:spChg>
        <pc:spChg chg="add del">
          <ac:chgData name="Aleksandra Rudnicka" userId="54adeff213cd7ca7" providerId="LiveId" clId="{191BF7B3-984C-411B-9658-89B849A425C8}" dt="2024-07-07T20:42:29.788" v="3214" actId="26606"/>
          <ac:spMkLst>
            <pc:docMk/>
            <pc:sldMk cId="928474382" sldId="257"/>
            <ac:spMk id="65" creationId="{4AD45A04-4150-4943-BB06-EEEDDD73BFCE}"/>
          </ac:spMkLst>
        </pc:spChg>
        <pc:spChg chg="add del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70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72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76" creationId="{6EF21389-A1DE-4EF4-BA43-0D21F5EFA900}"/>
          </ac:spMkLst>
        </pc:spChg>
        <pc:spChg chg="add del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78" creationId="{9FFFEF6E-0CEE-4323-A07F-58FDA5E06A4D}"/>
          </ac:spMkLst>
        </pc:spChg>
        <pc:spChg chg="add del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82" creationId="{44D330D6-5765-4B60-A01C-C0E4DE444E4C}"/>
          </ac:spMkLst>
        </pc:spChg>
        <pc:spChg chg="add del">
          <ac:chgData name="Aleksandra Rudnicka" userId="54adeff213cd7ca7" providerId="LiveId" clId="{191BF7B3-984C-411B-9658-89B849A425C8}" dt="2024-07-07T20:46:39.901" v="3377" actId="26606"/>
          <ac:spMkLst>
            <pc:docMk/>
            <pc:sldMk cId="928474382" sldId="257"/>
            <ac:spMk id="87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46:39.901" v="3377" actId="26606"/>
          <ac:spMkLst>
            <pc:docMk/>
            <pc:sldMk cId="928474382" sldId="257"/>
            <ac:spMk id="89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46:39.901" v="3377" actId="26606"/>
          <ac:spMkLst>
            <pc:docMk/>
            <pc:sldMk cId="928474382" sldId="257"/>
            <ac:spMk id="93" creationId="{6EF21389-A1DE-4EF4-BA43-0D21F5EFA900}"/>
          </ac:spMkLst>
        </pc:spChg>
        <pc:spChg chg="add del">
          <ac:chgData name="Aleksandra Rudnicka" userId="54adeff213cd7ca7" providerId="LiveId" clId="{191BF7B3-984C-411B-9658-89B849A425C8}" dt="2024-07-07T20:46:39.901" v="3377" actId="26606"/>
          <ac:spMkLst>
            <pc:docMk/>
            <pc:sldMk cId="928474382" sldId="257"/>
            <ac:spMk id="95" creationId="{9FFFEF6E-0CEE-4323-A07F-58FDA5E06A4D}"/>
          </ac:spMkLst>
        </pc:spChg>
        <pc:spChg chg="add del">
          <ac:chgData name="Aleksandra Rudnicka" userId="54adeff213cd7ca7" providerId="LiveId" clId="{191BF7B3-984C-411B-9658-89B849A425C8}" dt="2024-07-07T20:46:39.901" v="3377" actId="26606"/>
          <ac:spMkLst>
            <pc:docMk/>
            <pc:sldMk cId="928474382" sldId="257"/>
            <ac:spMk id="99" creationId="{44D330D6-5765-4B60-A01C-C0E4DE444E4C}"/>
          </ac:spMkLst>
        </pc:spChg>
        <pc:spChg chg="add del">
          <ac:chgData name="Aleksandra Rudnicka" userId="54adeff213cd7ca7" providerId="LiveId" clId="{191BF7B3-984C-411B-9658-89B849A425C8}" dt="2024-07-07T20:46:45.844" v="3379" actId="26606"/>
          <ac:spMkLst>
            <pc:docMk/>
            <pc:sldMk cId="928474382" sldId="257"/>
            <ac:spMk id="101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46:45.844" v="3379" actId="26606"/>
          <ac:spMkLst>
            <pc:docMk/>
            <pc:sldMk cId="928474382" sldId="257"/>
            <ac:spMk id="102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46:45.844" v="3379" actId="26606"/>
          <ac:spMkLst>
            <pc:docMk/>
            <pc:sldMk cId="928474382" sldId="257"/>
            <ac:spMk id="104" creationId="{2ED84DD6-8A68-4994-8094-8DDBE89BF353}"/>
          </ac:spMkLst>
        </pc:spChg>
        <pc:spChg chg="add del">
          <ac:chgData name="Aleksandra Rudnicka" userId="54adeff213cd7ca7" providerId="LiveId" clId="{191BF7B3-984C-411B-9658-89B849A425C8}" dt="2024-07-07T20:46:45.844" v="3379" actId="26606"/>
          <ac:spMkLst>
            <pc:docMk/>
            <pc:sldMk cId="928474382" sldId="257"/>
            <ac:spMk id="105" creationId="{176049D7-366E-4AC9-B689-460CC28F8E70}"/>
          </ac:spMkLst>
        </pc:spChg>
        <pc:spChg chg="add del">
          <ac:chgData name="Aleksandra Rudnicka" userId="54adeff213cd7ca7" providerId="LiveId" clId="{191BF7B3-984C-411B-9658-89B849A425C8}" dt="2024-07-07T20:46:45.844" v="3379" actId="26606"/>
          <ac:spMkLst>
            <pc:docMk/>
            <pc:sldMk cId="928474382" sldId="257"/>
            <ac:spMk id="107" creationId="{4AD45A04-4150-4943-BB06-EEEDDD73BFCE}"/>
          </ac:spMkLst>
        </pc:spChg>
        <pc:spChg chg="add del">
          <ac:chgData name="Aleksandra Rudnicka" userId="54adeff213cd7ca7" providerId="LiveId" clId="{191BF7B3-984C-411B-9658-89B849A425C8}" dt="2024-07-07T20:46:58.365" v="3381" actId="26606"/>
          <ac:spMkLst>
            <pc:docMk/>
            <pc:sldMk cId="928474382" sldId="257"/>
            <ac:spMk id="109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46:58.365" v="3381" actId="26606"/>
          <ac:spMkLst>
            <pc:docMk/>
            <pc:sldMk cId="928474382" sldId="257"/>
            <ac:spMk id="110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46:58.365" v="3381" actId="26606"/>
          <ac:spMkLst>
            <pc:docMk/>
            <pc:sldMk cId="928474382" sldId="257"/>
            <ac:spMk id="112" creationId="{6EF21389-A1DE-4EF4-BA43-0D21F5EFA900}"/>
          </ac:spMkLst>
        </pc:spChg>
        <pc:spChg chg="add del">
          <ac:chgData name="Aleksandra Rudnicka" userId="54adeff213cd7ca7" providerId="LiveId" clId="{191BF7B3-984C-411B-9658-89B849A425C8}" dt="2024-07-07T20:46:58.365" v="3381" actId="26606"/>
          <ac:spMkLst>
            <pc:docMk/>
            <pc:sldMk cId="928474382" sldId="257"/>
            <ac:spMk id="113" creationId="{9FFFEF6E-0CEE-4323-A07F-58FDA5E06A4D}"/>
          </ac:spMkLst>
        </pc:spChg>
        <pc:spChg chg="add del">
          <ac:chgData name="Aleksandra Rudnicka" userId="54adeff213cd7ca7" providerId="LiveId" clId="{191BF7B3-984C-411B-9658-89B849A425C8}" dt="2024-07-07T20:46:58.365" v="3381" actId="26606"/>
          <ac:spMkLst>
            <pc:docMk/>
            <pc:sldMk cId="928474382" sldId="257"/>
            <ac:spMk id="115" creationId="{44D330D6-5765-4B60-A01C-C0E4DE444E4C}"/>
          </ac:spMkLst>
        </pc:spChg>
        <pc:spChg chg="add del">
          <ac:chgData name="Aleksandra Rudnicka" userId="54adeff213cd7ca7" providerId="LiveId" clId="{191BF7B3-984C-411B-9658-89B849A425C8}" dt="2024-07-07T20:47:09.261" v="3383" actId="26606"/>
          <ac:spMkLst>
            <pc:docMk/>
            <pc:sldMk cId="928474382" sldId="257"/>
            <ac:spMk id="117" creationId="{809C0BCD-BEE9-423F-A51C-BCCD8E5EAADA}"/>
          </ac:spMkLst>
        </pc:spChg>
        <pc:spChg chg="add del">
          <ac:chgData name="Aleksandra Rudnicka" userId="54adeff213cd7ca7" providerId="LiveId" clId="{191BF7B3-984C-411B-9658-89B849A425C8}" dt="2024-07-07T20:47:09.261" v="3383" actId="26606"/>
          <ac:spMkLst>
            <pc:docMk/>
            <pc:sldMk cId="928474382" sldId="257"/>
            <ac:spMk id="118" creationId="{9998D094-42B2-42BA-AA14-E8FBE073A5D8}"/>
          </ac:spMkLst>
        </pc:spChg>
        <pc:spChg chg="add del">
          <ac:chgData name="Aleksandra Rudnicka" userId="54adeff213cd7ca7" providerId="LiveId" clId="{191BF7B3-984C-411B-9658-89B849A425C8}" dt="2024-07-07T20:47:09.261" v="3383" actId="26606"/>
          <ac:spMkLst>
            <pc:docMk/>
            <pc:sldMk cId="928474382" sldId="257"/>
            <ac:spMk id="120" creationId="{63FE6F10-B3AD-4403-94CA-F5115528699D}"/>
          </ac:spMkLst>
        </pc:spChg>
        <pc:spChg chg="add del">
          <ac:chgData name="Aleksandra Rudnicka" userId="54adeff213cd7ca7" providerId="LiveId" clId="{191BF7B3-984C-411B-9658-89B849A425C8}" dt="2024-07-07T20:47:09.261" v="3383" actId="26606"/>
          <ac:spMkLst>
            <pc:docMk/>
            <pc:sldMk cId="928474382" sldId="257"/>
            <ac:spMk id="121" creationId="{364D6A39-A4F7-4B00-9F42-3BC67177DB1F}"/>
          </ac:spMkLst>
        </pc:spChg>
        <pc:spChg chg="add del">
          <ac:chgData name="Aleksandra Rudnicka" userId="54adeff213cd7ca7" providerId="LiveId" clId="{191BF7B3-984C-411B-9658-89B849A425C8}" dt="2024-07-07T20:47:09.261" v="3383" actId="26606"/>
          <ac:spMkLst>
            <pc:docMk/>
            <pc:sldMk cId="928474382" sldId="257"/>
            <ac:spMk id="123" creationId="{B5D0D97D-7911-4A25-88E2-4D81FD4AB294}"/>
          </ac:spMkLst>
        </pc:spChg>
        <pc:spChg chg="add del">
          <ac:chgData name="Aleksandra Rudnicka" userId="54adeff213cd7ca7" providerId="LiveId" clId="{191BF7B3-984C-411B-9658-89B849A425C8}" dt="2024-07-07T20:47:20.770" v="3386" actId="26606"/>
          <ac:spMkLst>
            <pc:docMk/>
            <pc:sldMk cId="928474382" sldId="257"/>
            <ac:spMk id="125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20:47:20.770" v="3386" actId="26606"/>
          <ac:spMkLst>
            <pc:docMk/>
            <pc:sldMk cId="928474382" sldId="257"/>
            <ac:spMk id="126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20:47:20.770" v="3386" actId="26606"/>
          <ac:spMkLst>
            <pc:docMk/>
            <pc:sldMk cId="928474382" sldId="257"/>
            <ac:spMk id="129" creationId="{8A2FDFB1-2B6D-49EB-B6C0-FA923806E0AF}"/>
          </ac:spMkLst>
        </pc:spChg>
        <pc:spChg chg="add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131" creationId="{79CBD3C9-4E66-426D-948E-7CF4778107E8}"/>
          </ac:spMkLst>
        </pc:spChg>
        <pc:spChg chg="add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132" creationId="{DDB95FCF-AD96-482F-9FB8-CD95725E6EFF}"/>
          </ac:spMkLst>
        </pc:spChg>
        <pc:spChg chg="add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134" creationId="{2ED84DD6-8A68-4994-8094-8DDBE89BF353}"/>
          </ac:spMkLst>
        </pc:spChg>
        <pc:spChg chg="add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135" creationId="{176049D7-366E-4AC9-B689-460CC28F8E70}"/>
          </ac:spMkLst>
        </pc:spChg>
        <pc:spChg chg="add">
          <ac:chgData name="Aleksandra Rudnicka" userId="54adeff213cd7ca7" providerId="LiveId" clId="{191BF7B3-984C-411B-9658-89B849A425C8}" dt="2024-07-07T20:47:20.786" v="3387" actId="26606"/>
          <ac:spMkLst>
            <pc:docMk/>
            <pc:sldMk cId="928474382" sldId="257"/>
            <ac:spMk id="137" creationId="{4AD45A04-4150-4943-BB06-EEEDDD73BFCE}"/>
          </ac:spMkLst>
        </pc:spChg>
        <pc:graphicFrameChg chg="del mod ord modGraphic">
          <ac:chgData name="Aleksandra Rudnicka" userId="54adeff213cd7ca7" providerId="LiveId" clId="{191BF7B3-984C-411B-9658-89B849A425C8}" dt="2024-07-07T20:23:30.812" v="2893" actId="478"/>
          <ac:graphicFrameMkLst>
            <pc:docMk/>
            <pc:sldMk cId="928474382" sldId="257"/>
            <ac:graphicFrameMk id="5" creationId="{8453D1B9-6A3D-441D-888D-C1BEB727AD58}"/>
          </ac:graphicFrameMkLst>
        </pc:graphicFrameChg>
        <pc:picChg chg="add del mod">
          <ac:chgData name="Aleksandra Rudnicka" userId="54adeff213cd7ca7" providerId="LiveId" clId="{191BF7B3-984C-411B-9658-89B849A425C8}" dt="2024-07-07T19:53:21.763" v="2800" actId="478"/>
          <ac:picMkLst>
            <pc:docMk/>
            <pc:sldMk cId="928474382" sldId="257"/>
            <ac:picMk id="4" creationId="{9492229A-9B7C-89AE-19C8-982C8BE690D8}"/>
          </ac:picMkLst>
        </pc:picChg>
        <pc:picChg chg="add del mod">
          <ac:chgData name="Aleksandra Rudnicka" userId="54adeff213cd7ca7" providerId="LiveId" clId="{191BF7B3-984C-411B-9658-89B849A425C8}" dt="2024-07-07T19:56:36.731" v="2808" actId="478"/>
          <ac:picMkLst>
            <pc:docMk/>
            <pc:sldMk cId="928474382" sldId="257"/>
            <ac:picMk id="6" creationId="{4A1244F9-392A-B84A-146C-F32913BB55E5}"/>
          </ac:picMkLst>
        </pc:picChg>
        <pc:picChg chg="del">
          <ac:chgData name="Aleksandra Rudnicka" userId="54adeff213cd7ca7" providerId="LiveId" clId="{191BF7B3-984C-411B-9658-89B849A425C8}" dt="2024-07-07T17:39:33.609" v="1941" actId="478"/>
          <ac:picMkLst>
            <pc:docMk/>
            <pc:sldMk cId="928474382" sldId="257"/>
            <ac:picMk id="7" creationId="{5B1885B6-720E-4434-8EED-676D134293D0}"/>
          </ac:picMkLst>
        </pc:picChg>
        <pc:picChg chg="add del mod">
          <ac:chgData name="Aleksandra Rudnicka" userId="54adeff213cd7ca7" providerId="LiveId" clId="{191BF7B3-984C-411B-9658-89B849A425C8}" dt="2024-07-07T19:57:39.718" v="2812" actId="478"/>
          <ac:picMkLst>
            <pc:docMk/>
            <pc:sldMk cId="928474382" sldId="257"/>
            <ac:picMk id="8" creationId="{7FAC79D0-FF31-9284-04C8-BEC776607844}"/>
          </ac:picMkLst>
        </pc:picChg>
        <pc:picChg chg="add del mod">
          <ac:chgData name="Aleksandra Rudnicka" userId="54adeff213cd7ca7" providerId="LiveId" clId="{191BF7B3-984C-411B-9658-89B849A425C8}" dt="2024-07-07T19:59:01.808" v="2816" actId="478"/>
          <ac:picMkLst>
            <pc:docMk/>
            <pc:sldMk cId="928474382" sldId="257"/>
            <ac:picMk id="10" creationId="{2DA0095A-EF12-3C13-DDF3-0F0D99349180}"/>
          </ac:picMkLst>
        </pc:picChg>
        <pc:picChg chg="add mod">
          <ac:chgData name="Aleksandra Rudnicka" userId="54adeff213cd7ca7" providerId="LiveId" clId="{191BF7B3-984C-411B-9658-89B849A425C8}" dt="2024-07-07T20:47:20.786" v="3387" actId="26606"/>
          <ac:picMkLst>
            <pc:docMk/>
            <pc:sldMk cId="928474382" sldId="257"/>
            <ac:picMk id="12" creationId="{54A0667A-5D3C-F370-CE3F-8DD031FB9088}"/>
          </ac:picMkLst>
        </pc:picChg>
        <pc:cxnChg chg="add del">
          <ac:chgData name="Aleksandra Rudnicka" userId="54adeff213cd7ca7" providerId="LiveId" clId="{191BF7B3-984C-411B-9658-89B849A425C8}" dt="2024-07-07T20:24:03.147" v="2896" actId="26606"/>
          <ac:cxnSpMkLst>
            <pc:docMk/>
            <pc:sldMk cId="928474382" sldId="257"/>
            <ac:cxnSpMk id="23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24:03.147" v="2896" actId="26606"/>
          <ac:cxnSpMkLst>
            <pc:docMk/>
            <pc:sldMk cId="928474382" sldId="257"/>
            <ac:cxnSpMk id="29" creationId="{4A0A3D00-134B-401B-BED1-39F1B734C951}"/>
          </ac:cxnSpMkLst>
        </pc:cxnChg>
        <pc:cxnChg chg="add del">
          <ac:chgData name="Aleksandra Rudnicka" userId="54adeff213cd7ca7" providerId="LiveId" clId="{191BF7B3-984C-411B-9658-89B849A425C8}" dt="2024-07-07T20:41:18.983" v="3183" actId="26606"/>
          <ac:cxnSpMkLst>
            <pc:docMk/>
            <pc:sldMk cId="928474382" sldId="257"/>
            <ac:cxnSpMk id="40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41:18.983" v="3183" actId="26606"/>
          <ac:cxnSpMkLst>
            <pc:docMk/>
            <pc:sldMk cId="928474382" sldId="257"/>
            <ac:cxnSpMk id="46" creationId="{4A0A3D00-134B-401B-BED1-39F1B734C951}"/>
          </ac:cxnSpMkLst>
        </pc:cxnChg>
        <pc:cxnChg chg="add del">
          <ac:chgData name="Aleksandra Rudnicka" userId="54adeff213cd7ca7" providerId="LiveId" clId="{191BF7B3-984C-411B-9658-89B849A425C8}" dt="2024-07-07T20:42:29.788" v="3214" actId="26606"/>
          <ac:cxnSpMkLst>
            <pc:docMk/>
            <pc:sldMk cId="928474382" sldId="257"/>
            <ac:cxnSpMk id="57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42:29.788" v="3214" actId="26606"/>
          <ac:cxnSpMkLst>
            <pc:docMk/>
            <pc:sldMk cId="928474382" sldId="257"/>
            <ac:cxnSpMk id="63" creationId="{BC9E91F8-C4AE-4EB0-8B76-FF3F3FC7183D}"/>
          </ac:cxnSpMkLst>
        </pc:cxnChg>
        <pc:cxnChg chg="add del">
          <ac:chgData name="Aleksandra Rudnicka" userId="54adeff213cd7ca7" providerId="LiveId" clId="{191BF7B3-984C-411B-9658-89B849A425C8}" dt="2024-07-07T20:47:20.786" v="3387" actId="26606"/>
          <ac:cxnSpMkLst>
            <pc:docMk/>
            <pc:sldMk cId="928474382" sldId="257"/>
            <ac:cxnSpMk id="74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47:20.786" v="3387" actId="26606"/>
          <ac:cxnSpMkLst>
            <pc:docMk/>
            <pc:sldMk cId="928474382" sldId="257"/>
            <ac:cxnSpMk id="80" creationId="{67A69A5B-FB7E-40C2-A416-68C80A100AEB}"/>
          </ac:cxnSpMkLst>
        </pc:cxnChg>
        <pc:cxnChg chg="add del">
          <ac:chgData name="Aleksandra Rudnicka" userId="54adeff213cd7ca7" providerId="LiveId" clId="{191BF7B3-984C-411B-9658-89B849A425C8}" dt="2024-07-07T20:46:39.901" v="3377" actId="26606"/>
          <ac:cxnSpMkLst>
            <pc:docMk/>
            <pc:sldMk cId="928474382" sldId="257"/>
            <ac:cxnSpMk id="91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46:39.901" v="3377" actId="26606"/>
          <ac:cxnSpMkLst>
            <pc:docMk/>
            <pc:sldMk cId="928474382" sldId="257"/>
            <ac:cxnSpMk id="97" creationId="{67A69A5B-FB7E-40C2-A416-68C80A100AEB}"/>
          </ac:cxnSpMkLst>
        </pc:cxnChg>
        <pc:cxnChg chg="add del">
          <ac:chgData name="Aleksandra Rudnicka" userId="54adeff213cd7ca7" providerId="LiveId" clId="{191BF7B3-984C-411B-9658-89B849A425C8}" dt="2024-07-07T20:46:45.844" v="3379" actId="26606"/>
          <ac:cxnSpMkLst>
            <pc:docMk/>
            <pc:sldMk cId="928474382" sldId="257"/>
            <ac:cxnSpMk id="103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46:45.844" v="3379" actId="26606"/>
          <ac:cxnSpMkLst>
            <pc:docMk/>
            <pc:sldMk cId="928474382" sldId="257"/>
            <ac:cxnSpMk id="106" creationId="{BC9E91F8-C4AE-4EB0-8B76-FF3F3FC7183D}"/>
          </ac:cxnSpMkLst>
        </pc:cxnChg>
        <pc:cxnChg chg="add del">
          <ac:chgData name="Aleksandra Rudnicka" userId="54adeff213cd7ca7" providerId="LiveId" clId="{191BF7B3-984C-411B-9658-89B849A425C8}" dt="2024-07-07T20:46:58.365" v="3381" actId="26606"/>
          <ac:cxnSpMkLst>
            <pc:docMk/>
            <pc:sldMk cId="928474382" sldId="257"/>
            <ac:cxnSpMk id="111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46:58.365" v="3381" actId="26606"/>
          <ac:cxnSpMkLst>
            <pc:docMk/>
            <pc:sldMk cId="928474382" sldId="257"/>
            <ac:cxnSpMk id="114" creationId="{67A69A5B-FB7E-40C2-A416-68C80A100AEB}"/>
          </ac:cxnSpMkLst>
        </pc:cxnChg>
        <pc:cxnChg chg="add del">
          <ac:chgData name="Aleksandra Rudnicka" userId="54adeff213cd7ca7" providerId="LiveId" clId="{191BF7B3-984C-411B-9658-89B849A425C8}" dt="2024-07-07T20:47:09.261" v="3383" actId="26606"/>
          <ac:cxnSpMkLst>
            <pc:docMk/>
            <pc:sldMk cId="928474382" sldId="257"/>
            <ac:cxnSpMk id="119" creationId="{8465D64B-59F4-4BDC-B833-A17EF1E04697}"/>
          </ac:cxnSpMkLst>
        </pc:cxnChg>
        <pc:cxnChg chg="add del">
          <ac:chgData name="Aleksandra Rudnicka" userId="54adeff213cd7ca7" providerId="LiveId" clId="{191BF7B3-984C-411B-9658-89B849A425C8}" dt="2024-07-07T20:47:09.261" v="3383" actId="26606"/>
          <ac:cxnSpMkLst>
            <pc:docMk/>
            <pc:sldMk cId="928474382" sldId="257"/>
            <ac:cxnSpMk id="122" creationId="{13553ADF-88A1-4645-B819-890CA3DF7D5B}"/>
          </ac:cxnSpMkLst>
        </pc:cxnChg>
        <pc:cxnChg chg="add del">
          <ac:chgData name="Aleksandra Rudnicka" userId="54adeff213cd7ca7" providerId="LiveId" clId="{191BF7B3-984C-411B-9658-89B849A425C8}" dt="2024-07-07T20:47:20.770" v="3386" actId="26606"/>
          <ac:cxnSpMkLst>
            <pc:docMk/>
            <pc:sldMk cId="928474382" sldId="257"/>
            <ac:cxnSpMk id="127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20:47:20.770" v="3386" actId="26606"/>
          <ac:cxnSpMkLst>
            <pc:docMk/>
            <pc:sldMk cId="928474382" sldId="257"/>
            <ac:cxnSpMk id="128" creationId="{6C6896D1-BFB1-4C84-82DD-31073BED3F03}"/>
          </ac:cxnSpMkLst>
        </pc:cxnChg>
        <pc:cxnChg chg="add">
          <ac:chgData name="Aleksandra Rudnicka" userId="54adeff213cd7ca7" providerId="LiveId" clId="{191BF7B3-984C-411B-9658-89B849A425C8}" dt="2024-07-07T20:47:20.786" v="3387" actId="26606"/>
          <ac:cxnSpMkLst>
            <pc:docMk/>
            <pc:sldMk cId="928474382" sldId="257"/>
            <ac:cxnSpMk id="133" creationId="{64EEEC00-AD80-4734-BEE6-04CBDEC830C9}"/>
          </ac:cxnSpMkLst>
        </pc:cxnChg>
        <pc:cxnChg chg="add">
          <ac:chgData name="Aleksandra Rudnicka" userId="54adeff213cd7ca7" providerId="LiveId" clId="{191BF7B3-984C-411B-9658-89B849A425C8}" dt="2024-07-07T20:47:20.786" v="3387" actId="26606"/>
          <ac:cxnSpMkLst>
            <pc:docMk/>
            <pc:sldMk cId="928474382" sldId="257"/>
            <ac:cxnSpMk id="136" creationId="{BC9E91F8-C4AE-4EB0-8B76-FF3F3FC7183D}"/>
          </ac:cxnSpMkLst>
        </pc:cxnChg>
      </pc:sldChg>
      <pc:sldChg chg="del">
        <pc:chgData name="Aleksandra Rudnicka" userId="54adeff213cd7ca7" providerId="LiveId" clId="{191BF7B3-984C-411B-9658-89B849A425C8}" dt="2024-07-07T14:18:10.135" v="1910" actId="47"/>
        <pc:sldMkLst>
          <pc:docMk/>
          <pc:sldMk cId="333384890" sldId="258"/>
        </pc:sldMkLst>
      </pc:sldChg>
      <pc:sldChg chg="del">
        <pc:chgData name="Aleksandra Rudnicka" userId="54adeff213cd7ca7" providerId="LiveId" clId="{191BF7B3-984C-411B-9658-89B849A425C8}" dt="2024-07-07T14:18:12.099" v="1911" actId="47"/>
        <pc:sldMkLst>
          <pc:docMk/>
          <pc:sldMk cId="1194767303" sldId="259"/>
        </pc:sldMkLst>
      </pc:sldChg>
      <pc:sldChg chg="addSp delSp modSp del mod ord">
        <pc:chgData name="Aleksandra Rudnicka" userId="54adeff213cd7ca7" providerId="LiveId" clId="{191BF7B3-984C-411B-9658-89B849A425C8}" dt="2024-07-07T20:24:35.953" v="2898" actId="47"/>
        <pc:sldMkLst>
          <pc:docMk/>
          <pc:sldMk cId="1646983618" sldId="260"/>
        </pc:sldMkLst>
        <pc:spChg chg="mod">
          <ac:chgData name="Aleksandra Rudnicka" userId="54adeff213cd7ca7" providerId="LiveId" clId="{191BF7B3-984C-411B-9658-89B849A425C8}" dt="2024-07-07T19:42:13.523" v="2796" actId="14100"/>
          <ac:spMkLst>
            <pc:docMk/>
            <pc:sldMk cId="1646983618" sldId="260"/>
            <ac:spMk id="2" creationId="{A0D81407-D1A6-42DD-AE7A-4FA34ACD1317}"/>
          </ac:spMkLst>
        </pc:spChg>
        <pc:spChg chg="add del mod">
          <ac:chgData name="Aleksandra Rudnicka" userId="54adeff213cd7ca7" providerId="LiveId" clId="{191BF7B3-984C-411B-9658-89B849A425C8}" dt="2024-07-07T19:38:02.279" v="2717" actId="22"/>
          <ac:spMkLst>
            <pc:docMk/>
            <pc:sldMk cId="1646983618" sldId="260"/>
            <ac:spMk id="7" creationId="{B89806D6-67AB-501E-0442-815BD62B04DF}"/>
          </ac:spMkLst>
        </pc:spChg>
        <pc:spChg chg="mod ord">
          <ac:chgData name="Aleksandra Rudnicka" userId="54adeff213cd7ca7" providerId="LiveId" clId="{191BF7B3-984C-411B-9658-89B849A425C8}" dt="2024-07-07T19:41:53.333" v="2795" actId="255"/>
          <ac:spMkLst>
            <pc:docMk/>
            <pc:sldMk cId="1646983618" sldId="260"/>
            <ac:spMk id="8" creationId="{41FF5D4E-7134-4EA4-BA11-FE50F4576B73}"/>
          </ac:spMkLst>
        </pc:spChg>
        <pc:spChg chg="add del">
          <ac:chgData name="Aleksandra Rudnicka" userId="54adeff213cd7ca7" providerId="LiveId" clId="{191BF7B3-984C-411B-9658-89B849A425C8}" dt="2024-07-07T19:21:48.120" v="2605" actId="26606"/>
          <ac:spMkLst>
            <pc:docMk/>
            <pc:sldMk cId="1646983618" sldId="260"/>
            <ac:spMk id="13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9:21:48.120" v="2605" actId="26606"/>
          <ac:spMkLst>
            <pc:docMk/>
            <pc:sldMk cId="1646983618" sldId="260"/>
            <ac:spMk id="15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19:38:53.247" v="2736" actId="26606"/>
          <ac:spMkLst>
            <pc:docMk/>
            <pc:sldMk cId="1646983618" sldId="260"/>
            <ac:spMk id="20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9:38:53.247" v="2736" actId="26606"/>
          <ac:spMkLst>
            <pc:docMk/>
            <pc:sldMk cId="1646983618" sldId="260"/>
            <ac:spMk id="22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19:38:46.159" v="2732" actId="26606"/>
          <ac:spMkLst>
            <pc:docMk/>
            <pc:sldMk cId="1646983618" sldId="260"/>
            <ac:spMk id="24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9:38:46.159" v="2732" actId="26606"/>
          <ac:spMkLst>
            <pc:docMk/>
            <pc:sldMk cId="1646983618" sldId="260"/>
            <ac:spMk id="25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19:33:51.298" v="2652" actId="26606"/>
          <ac:spMkLst>
            <pc:docMk/>
            <pc:sldMk cId="1646983618" sldId="260"/>
            <ac:spMk id="27" creationId="{041AB071-DCA2-42CD-9124-1185AB226EEA}"/>
          </ac:spMkLst>
        </pc:spChg>
        <pc:spChg chg="add del">
          <ac:chgData name="Aleksandra Rudnicka" userId="54adeff213cd7ca7" providerId="LiveId" clId="{191BF7B3-984C-411B-9658-89B849A425C8}" dt="2024-07-07T19:38:53.233" v="2735" actId="26606"/>
          <ac:spMkLst>
            <pc:docMk/>
            <pc:sldMk cId="1646983618" sldId="260"/>
            <ac:spMk id="28" creationId="{293067CD-13A7-4384-B15E-5D49AF03BBA4}"/>
          </ac:spMkLst>
        </pc:spChg>
        <pc:spChg chg="add del">
          <ac:chgData name="Aleksandra Rudnicka" userId="54adeff213cd7ca7" providerId="LiveId" clId="{191BF7B3-984C-411B-9658-89B849A425C8}" dt="2024-07-07T19:33:51.298" v="2652" actId="26606"/>
          <ac:spMkLst>
            <pc:docMk/>
            <pc:sldMk cId="1646983618" sldId="260"/>
            <ac:spMk id="29" creationId="{0392547C-FF3C-4937-BC39-BDA087FC5ADC}"/>
          </ac:spMkLst>
        </pc:spChg>
        <pc:spChg chg="add del">
          <ac:chgData name="Aleksandra Rudnicka" userId="54adeff213cd7ca7" providerId="LiveId" clId="{191BF7B3-984C-411B-9658-89B849A425C8}" dt="2024-07-07T19:38:53.233" v="2735" actId="26606"/>
          <ac:spMkLst>
            <pc:docMk/>
            <pc:sldMk cId="1646983618" sldId="260"/>
            <ac:spMk id="30" creationId="{42E9009C-D0E3-46ED-935B-6C1C29650EDC}"/>
          </ac:spMkLst>
        </pc:spChg>
        <pc:spChg chg="add del">
          <ac:chgData name="Aleksandra Rudnicka" userId="54adeff213cd7ca7" providerId="LiveId" clId="{191BF7B3-984C-411B-9658-89B849A425C8}" dt="2024-07-07T19:33:51.298" v="2652" actId="26606"/>
          <ac:spMkLst>
            <pc:docMk/>
            <pc:sldMk cId="1646983618" sldId="260"/>
            <ac:spMk id="31" creationId="{EF78E39C-4C90-437A-AC49-F4C5DD14809C}"/>
          </ac:spMkLst>
        </pc:spChg>
        <pc:spChg chg="add">
          <ac:chgData name="Aleksandra Rudnicka" userId="54adeff213cd7ca7" providerId="LiveId" clId="{191BF7B3-984C-411B-9658-89B849A425C8}" dt="2024-07-07T19:38:53.247" v="2736" actId="26606"/>
          <ac:spMkLst>
            <pc:docMk/>
            <pc:sldMk cId="1646983618" sldId="260"/>
            <ac:spMk id="32" creationId="{E3DC42C2-6B58-404C-B339-2C72808A5BE1}"/>
          </ac:spMkLst>
        </pc:spChg>
        <pc:spChg chg="add">
          <ac:chgData name="Aleksandra Rudnicka" userId="54adeff213cd7ca7" providerId="LiveId" clId="{191BF7B3-984C-411B-9658-89B849A425C8}" dt="2024-07-07T19:38:53.247" v="2736" actId="26606"/>
          <ac:spMkLst>
            <pc:docMk/>
            <pc:sldMk cId="1646983618" sldId="260"/>
            <ac:spMk id="33" creationId="{FCF82941-5589-49BF-B6B1-76122B2D0EA6}"/>
          </ac:spMkLst>
        </pc:spChg>
        <pc:picChg chg="del">
          <ac:chgData name="Aleksandra Rudnicka" userId="54adeff213cd7ca7" providerId="LiveId" clId="{191BF7B3-984C-411B-9658-89B849A425C8}" dt="2024-07-07T17:36:51.519" v="1916" actId="478"/>
          <ac:picMkLst>
            <pc:docMk/>
            <pc:sldMk cId="1646983618" sldId="260"/>
            <ac:picMk id="4" creationId="{629F2A20-8FE1-4EA2-AE83-45314542A65B}"/>
          </ac:picMkLst>
        </pc:picChg>
        <pc:picChg chg="add del mod">
          <ac:chgData name="Aleksandra Rudnicka" userId="54adeff213cd7ca7" providerId="LiveId" clId="{191BF7B3-984C-411B-9658-89B849A425C8}" dt="2024-07-07T19:38:28.901" v="2729" actId="478"/>
          <ac:picMkLst>
            <pc:docMk/>
            <pc:sldMk cId="1646983618" sldId="260"/>
            <ac:picMk id="4" creationId="{F4999F0E-303B-CC3A-73FF-A67F7A75CC76}"/>
          </ac:picMkLst>
        </pc:picChg>
        <pc:picChg chg="add mod ord">
          <ac:chgData name="Aleksandra Rudnicka" userId="54adeff213cd7ca7" providerId="LiveId" clId="{191BF7B3-984C-411B-9658-89B849A425C8}" dt="2024-07-07T19:38:53.233" v="2735" actId="26606"/>
          <ac:picMkLst>
            <pc:docMk/>
            <pc:sldMk cId="1646983618" sldId="260"/>
            <ac:picMk id="5" creationId="{0CFBEC19-2B50-17AD-8257-7D705CA25AC0}"/>
          </ac:picMkLst>
        </pc:picChg>
        <pc:picChg chg="add del mod">
          <ac:chgData name="Aleksandra Rudnicka" userId="54adeff213cd7ca7" providerId="LiveId" clId="{191BF7B3-984C-411B-9658-89B849A425C8}" dt="2024-07-07T19:38:01.586" v="2716" actId="22"/>
          <ac:picMkLst>
            <pc:docMk/>
            <pc:sldMk cId="1646983618" sldId="260"/>
            <ac:picMk id="10" creationId="{60E6F301-596D-7DAE-EEFD-E4425B179C8D}"/>
          </ac:picMkLst>
        </pc:picChg>
      </pc:sldChg>
      <pc:sldChg chg="addSp delSp modSp mod">
        <pc:chgData name="Aleksandra Rudnicka" userId="54adeff213cd7ca7" providerId="LiveId" clId="{191BF7B3-984C-411B-9658-89B849A425C8}" dt="2024-07-07T21:23:18.224" v="3690"/>
        <pc:sldMkLst>
          <pc:docMk/>
          <pc:sldMk cId="3147053213" sldId="261"/>
        </pc:sldMkLst>
        <pc:spChg chg="mod">
          <ac:chgData name="Aleksandra Rudnicka" userId="54adeff213cd7ca7" providerId="LiveId" clId="{191BF7B3-984C-411B-9658-89B849A425C8}" dt="2024-07-07T21:23:18.224" v="3690"/>
          <ac:spMkLst>
            <pc:docMk/>
            <pc:sldMk cId="3147053213" sldId="261"/>
            <ac:spMk id="2" creationId="{BB4B6193-F9F1-4C54-838F-77350B9FC5DC}"/>
          </ac:spMkLst>
        </pc:spChg>
        <pc:spChg chg="add del">
          <ac:chgData name="Aleksandra Rudnicka" userId="54adeff213cd7ca7" providerId="LiveId" clId="{191BF7B3-984C-411B-9658-89B849A425C8}" dt="2024-07-07T17:42:54.410" v="1958" actId="26606"/>
          <ac:spMkLst>
            <pc:docMk/>
            <pc:sldMk cId="3147053213" sldId="261"/>
            <ac:spMk id="9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7:42:54.410" v="1958" actId="26606"/>
          <ac:spMkLst>
            <pc:docMk/>
            <pc:sldMk cId="3147053213" sldId="261"/>
            <ac:spMk id="10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17:42:10.168" v="1956" actId="26606"/>
          <ac:spMkLst>
            <pc:docMk/>
            <pc:sldMk cId="3147053213" sldId="261"/>
            <ac:spMk id="12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7:49:51.898" v="1960" actId="26606"/>
          <ac:spMkLst>
            <pc:docMk/>
            <pc:sldMk cId="3147053213" sldId="261"/>
            <ac:spMk id="13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7:42:10.168" v="1956" actId="26606"/>
          <ac:spMkLst>
            <pc:docMk/>
            <pc:sldMk cId="3147053213" sldId="261"/>
            <ac:spMk id="14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17:49:51.898" v="1960" actId="26606"/>
          <ac:spMkLst>
            <pc:docMk/>
            <pc:sldMk cId="3147053213" sldId="261"/>
            <ac:spMk id="15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17:51:28.231" v="1978" actId="26606"/>
          <ac:spMkLst>
            <pc:docMk/>
            <pc:sldMk cId="3147053213" sldId="261"/>
            <ac:spMk id="20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7:51:28.231" v="1978" actId="26606"/>
          <ac:spMkLst>
            <pc:docMk/>
            <pc:sldMk cId="3147053213" sldId="261"/>
            <ac:spMk id="22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17:59:38.173" v="2001" actId="26606"/>
          <ac:spMkLst>
            <pc:docMk/>
            <pc:sldMk cId="3147053213" sldId="261"/>
            <ac:spMk id="27" creationId="{CC4AC7C4-D5CE-4603-98D5-CCABE64C18B5}"/>
          </ac:spMkLst>
        </pc:spChg>
        <pc:spChg chg="add del">
          <ac:chgData name="Aleksandra Rudnicka" userId="54adeff213cd7ca7" providerId="LiveId" clId="{191BF7B3-984C-411B-9658-89B849A425C8}" dt="2024-07-07T17:59:38.173" v="2001" actId="26606"/>
          <ac:spMkLst>
            <pc:docMk/>
            <pc:sldMk cId="3147053213" sldId="261"/>
            <ac:spMk id="29" creationId="{78CF0775-27C9-4D32-A833-64CE4537F8D3}"/>
          </ac:spMkLst>
        </pc:spChg>
        <pc:spChg chg="add">
          <ac:chgData name="Aleksandra Rudnicka" userId="54adeff213cd7ca7" providerId="LiveId" clId="{191BF7B3-984C-411B-9658-89B849A425C8}" dt="2024-07-07T17:59:38.173" v="2001" actId="26606"/>
          <ac:spMkLst>
            <pc:docMk/>
            <pc:sldMk cId="3147053213" sldId="261"/>
            <ac:spMk id="34" creationId="{5E3A9A03-C59C-43AA-A1CA-1E0643DE9314}"/>
          </ac:spMkLst>
        </pc:spChg>
        <pc:spChg chg="add">
          <ac:chgData name="Aleksandra Rudnicka" userId="54adeff213cd7ca7" providerId="LiveId" clId="{191BF7B3-984C-411B-9658-89B849A425C8}" dt="2024-07-07T17:59:38.173" v="2001" actId="26606"/>
          <ac:spMkLst>
            <pc:docMk/>
            <pc:sldMk cId="3147053213" sldId="261"/>
            <ac:spMk id="36" creationId="{E38D3C19-8E85-4972-94EF-C4C81ED00B6F}"/>
          </ac:spMkLst>
        </pc:spChg>
        <pc:graphicFrameChg chg="mod ord modGraphic">
          <ac:chgData name="Aleksandra Rudnicka" userId="54adeff213cd7ca7" providerId="LiveId" clId="{191BF7B3-984C-411B-9658-89B849A425C8}" dt="2024-07-07T18:09:49.891" v="2045"/>
          <ac:graphicFrameMkLst>
            <pc:docMk/>
            <pc:sldMk cId="3147053213" sldId="261"/>
            <ac:graphicFrameMk id="5" creationId="{8453D1B9-6A3D-441D-888D-C1BEB727AD58}"/>
          </ac:graphicFrameMkLst>
        </pc:graphicFrameChg>
        <pc:picChg chg="add del mod ord">
          <ac:chgData name="Aleksandra Rudnicka" userId="54adeff213cd7ca7" providerId="LiveId" clId="{191BF7B3-984C-411B-9658-89B849A425C8}" dt="2024-07-07T17:55:14.804" v="1983" actId="478"/>
          <ac:picMkLst>
            <pc:docMk/>
            <pc:sldMk cId="3147053213" sldId="261"/>
            <ac:picMk id="4" creationId="{DA74829D-E026-1C34-F62B-EECF37D60500}"/>
          </ac:picMkLst>
        </pc:picChg>
        <pc:picChg chg="add mod">
          <ac:chgData name="Aleksandra Rudnicka" userId="54adeff213cd7ca7" providerId="LiveId" clId="{191BF7B3-984C-411B-9658-89B849A425C8}" dt="2024-07-07T18:00:04.544" v="2005" actId="1076"/>
          <ac:picMkLst>
            <pc:docMk/>
            <pc:sldMk cId="3147053213" sldId="261"/>
            <ac:picMk id="6" creationId="{6363C99F-8D18-435A-1794-18963405CAAB}"/>
          </ac:picMkLst>
        </pc:picChg>
        <pc:picChg chg="del mod">
          <ac:chgData name="Aleksandra Rudnicka" userId="54adeff213cd7ca7" providerId="LiveId" clId="{191BF7B3-984C-411B-9658-89B849A425C8}" dt="2024-07-07T17:58:49.395" v="2000" actId="478"/>
          <ac:picMkLst>
            <pc:docMk/>
            <pc:sldMk cId="3147053213" sldId="261"/>
            <ac:picMk id="7" creationId="{5B1885B6-720E-4434-8EED-676D134293D0}"/>
          </ac:picMkLst>
        </pc:picChg>
        <pc:picChg chg="add mod ord">
          <ac:chgData name="Aleksandra Rudnicka" userId="54adeff213cd7ca7" providerId="LiveId" clId="{191BF7B3-984C-411B-9658-89B849A425C8}" dt="2024-07-07T17:59:49.288" v="2003" actId="1076"/>
          <ac:picMkLst>
            <pc:docMk/>
            <pc:sldMk cId="3147053213" sldId="261"/>
            <ac:picMk id="11" creationId="{917F5862-F61D-9062-A505-F61F7DD8FDAC}"/>
          </ac:picMkLst>
        </pc:picChg>
        <pc:picChg chg="add mod">
          <ac:chgData name="Aleksandra Rudnicka" userId="54adeff213cd7ca7" providerId="LiveId" clId="{191BF7B3-984C-411B-9658-89B849A425C8}" dt="2024-07-07T17:59:38.173" v="2001" actId="26606"/>
          <ac:picMkLst>
            <pc:docMk/>
            <pc:sldMk cId="3147053213" sldId="261"/>
            <ac:picMk id="17" creationId="{DB606167-0C9B-3ECD-845C-75718AA1B649}"/>
          </ac:picMkLst>
        </pc:picChg>
      </pc:sldChg>
      <pc:sldChg chg="addSp delSp modSp add mod setBg addAnim delAnim modAnim delDesignElem">
        <pc:chgData name="Aleksandra Rudnicka" userId="54adeff213cd7ca7" providerId="LiveId" clId="{191BF7B3-984C-411B-9658-89B849A425C8}" dt="2024-07-18T16:27:20.055" v="3727" actId="20577"/>
        <pc:sldMkLst>
          <pc:docMk/>
          <pc:sldMk cId="3013718967" sldId="262"/>
        </pc:sldMkLst>
        <pc:spChg chg="mod">
          <ac:chgData name="Aleksandra Rudnicka" userId="54adeff213cd7ca7" providerId="LiveId" clId="{191BF7B3-984C-411B-9658-89B849A425C8}" dt="2024-07-07T21:05:10.584" v="3620" actId="14100"/>
          <ac:spMkLst>
            <pc:docMk/>
            <pc:sldMk cId="3013718967" sldId="262"/>
            <ac:spMk id="2" creationId="{050E78D6-F072-48E7-8270-20EFBDD26F36}"/>
          </ac:spMkLst>
        </pc:spChg>
        <pc:spChg chg="mod">
          <ac:chgData name="Aleksandra Rudnicka" userId="54adeff213cd7ca7" providerId="LiveId" clId="{191BF7B3-984C-411B-9658-89B849A425C8}" dt="2024-07-18T16:27:20.055" v="3727" actId="20577"/>
          <ac:spMkLst>
            <pc:docMk/>
            <pc:sldMk cId="3013718967" sldId="262"/>
            <ac:spMk id="3" creationId="{3FC7BD98-5486-489C-BAA0-A69CEFF691B3}"/>
          </ac:spMkLst>
        </pc:spChg>
        <pc:spChg chg="add del">
          <ac:chgData name="Aleksandra Rudnicka" userId="54adeff213cd7ca7" providerId="LiveId" clId="{191BF7B3-984C-411B-9658-89B849A425C8}" dt="2024-07-07T12:45:56.337" v="635" actId="26606"/>
          <ac:spMkLst>
            <pc:docMk/>
            <pc:sldMk cId="3013718967" sldId="262"/>
            <ac:spMk id="12" creationId="{8A2FDFB1-2B6D-49EB-B6C0-FA923806E0AF}"/>
          </ac:spMkLst>
        </pc:spChg>
        <pc:spChg chg="add del">
          <ac:chgData name="Aleksandra Rudnicka" userId="54adeff213cd7ca7" providerId="LiveId" clId="{191BF7B3-984C-411B-9658-89B849A425C8}" dt="2024-07-07T12:46:00.328" v="643" actId="26606"/>
          <ac:spMkLst>
            <pc:docMk/>
            <pc:sldMk cId="3013718967" sldId="262"/>
            <ac:spMk id="17" creationId="{8A2FDFB1-2B6D-49EB-B6C0-FA923806E0AF}"/>
          </ac:spMkLst>
        </pc:spChg>
        <pc:spChg chg="add del">
          <ac:chgData name="Aleksandra Rudnicka" userId="54adeff213cd7ca7" providerId="LiveId" clId="{191BF7B3-984C-411B-9658-89B849A425C8}" dt="2024-07-07T12:46:06.606" v="646" actId="26606"/>
          <ac:spMkLst>
            <pc:docMk/>
            <pc:sldMk cId="3013718967" sldId="262"/>
            <ac:spMk id="19" creationId="{24AF37F0-1E8F-443E-AA28-4BC6348204B4}"/>
          </ac:spMkLst>
        </pc:spChg>
        <pc:spChg chg="add del">
          <ac:chgData name="Aleksandra Rudnicka" userId="54adeff213cd7ca7" providerId="LiveId" clId="{191BF7B3-984C-411B-9658-89B849A425C8}" dt="2024-07-07T12:46:06.606" v="646" actId="26606"/>
          <ac:spMkLst>
            <pc:docMk/>
            <pc:sldMk cId="3013718967" sldId="262"/>
            <ac:spMk id="20" creationId="{3DBE9D54-6250-40F2-A23A-F9CEBF5F9196}"/>
          </ac:spMkLst>
        </pc:spChg>
        <pc:spChg chg="add del">
          <ac:chgData name="Aleksandra Rudnicka" userId="54adeff213cd7ca7" providerId="LiveId" clId="{191BF7B3-984C-411B-9658-89B849A425C8}" dt="2024-07-07T12:47:19.443" v="663" actId="26606"/>
          <ac:spMkLst>
            <pc:docMk/>
            <pc:sldMk cId="3013718967" sldId="262"/>
            <ac:spMk id="23" creationId="{E455C987-ED28-46CA-ACFD-871FF101DC1F}"/>
          </ac:spMkLst>
        </pc:spChg>
        <pc:spChg chg="add del">
          <ac:chgData name="Aleksandra Rudnicka" userId="54adeff213cd7ca7" providerId="LiveId" clId="{191BF7B3-984C-411B-9658-89B849A425C8}" dt="2024-07-07T12:47:19.443" v="663" actId="26606"/>
          <ac:spMkLst>
            <pc:docMk/>
            <pc:sldMk cId="3013718967" sldId="262"/>
            <ac:spMk id="24" creationId="{A09530D1-E1B7-4679-A6ED-D82EB77AAC8E}"/>
          </ac:spMkLst>
        </pc:spChg>
        <pc:spChg chg="add del">
          <ac:chgData name="Aleksandra Rudnicka" userId="54adeff213cd7ca7" providerId="LiveId" clId="{191BF7B3-984C-411B-9658-89B849A425C8}" dt="2024-07-07T12:46:38.353" v="654" actId="26606"/>
          <ac:spMkLst>
            <pc:docMk/>
            <pc:sldMk cId="3013718967" sldId="262"/>
            <ac:spMk id="30" creationId="{24AF37F0-1E8F-443E-AA28-4BC6348204B4}"/>
          </ac:spMkLst>
        </pc:spChg>
        <pc:spChg chg="add del">
          <ac:chgData name="Aleksandra Rudnicka" userId="54adeff213cd7ca7" providerId="LiveId" clId="{191BF7B3-984C-411B-9658-89B849A425C8}" dt="2024-07-07T12:46:38.353" v="654" actId="26606"/>
          <ac:spMkLst>
            <pc:docMk/>
            <pc:sldMk cId="3013718967" sldId="262"/>
            <ac:spMk id="32" creationId="{3DBE9D54-6250-40F2-A23A-F9CEBF5F9196}"/>
          </ac:spMkLst>
        </pc:spChg>
        <pc:spChg chg="add del">
          <ac:chgData name="Aleksandra Rudnicka" userId="54adeff213cd7ca7" providerId="LiveId" clId="{191BF7B3-984C-411B-9658-89B849A425C8}" dt="2024-07-07T12:47:05.466" v="659" actId="26606"/>
          <ac:spMkLst>
            <pc:docMk/>
            <pc:sldMk cId="3013718967" sldId="262"/>
            <ac:spMk id="38" creationId="{5E8412B9-4498-4BDF-AA20-B5934412F463}"/>
          </ac:spMkLst>
        </pc:spChg>
        <pc:spChg chg="add del">
          <ac:chgData name="Aleksandra Rudnicka" userId="54adeff213cd7ca7" providerId="LiveId" clId="{191BF7B3-984C-411B-9658-89B849A425C8}" dt="2024-07-07T12:49:56.096" v="684" actId="26606"/>
          <ac:spMkLst>
            <pc:docMk/>
            <pc:sldMk cId="3013718967" sldId="262"/>
            <ac:spMk id="43" creationId="{E455C987-ED28-46CA-ACFD-871FF101DC1F}"/>
          </ac:spMkLst>
        </pc:spChg>
        <pc:spChg chg="add del">
          <ac:chgData name="Aleksandra Rudnicka" userId="54adeff213cd7ca7" providerId="LiveId" clId="{191BF7B3-984C-411B-9658-89B849A425C8}" dt="2024-07-07T12:49:56.096" v="684" actId="26606"/>
          <ac:spMkLst>
            <pc:docMk/>
            <pc:sldMk cId="3013718967" sldId="262"/>
            <ac:spMk id="44" creationId="{A09530D1-E1B7-4679-A6ED-D82EB77AAC8E}"/>
          </ac:spMkLst>
        </pc:spChg>
        <pc:picChg chg="add mod">
          <ac:chgData name="Aleksandra Rudnicka" userId="54adeff213cd7ca7" providerId="LiveId" clId="{191BF7B3-984C-411B-9658-89B849A425C8}" dt="2024-07-07T12:49:56.096" v="684" actId="26606"/>
          <ac:picMkLst>
            <pc:docMk/>
            <pc:sldMk cId="3013718967" sldId="262"/>
            <ac:picMk id="5" creationId="{DEC004F6-8756-D75E-2E6A-384119578262}"/>
          </ac:picMkLst>
        </pc:picChg>
        <pc:picChg chg="del">
          <ac:chgData name="Aleksandra Rudnicka" userId="54adeff213cd7ca7" providerId="LiveId" clId="{191BF7B3-984C-411B-9658-89B849A425C8}" dt="2024-07-07T12:43:11.857" v="589" actId="478"/>
          <ac:picMkLst>
            <pc:docMk/>
            <pc:sldMk cId="3013718967" sldId="262"/>
            <ac:picMk id="7" creationId="{CD9EF39B-AB41-49AB-8163-8B5FD7D28329}"/>
          </ac:picMkLst>
        </pc:picChg>
        <pc:cxnChg chg="add del">
          <ac:chgData name="Aleksandra Rudnicka" userId="54adeff213cd7ca7" providerId="LiveId" clId="{191BF7B3-984C-411B-9658-89B849A425C8}" dt="2024-07-07T12:45:56.337" v="635" actId="26606"/>
          <ac:cxnSpMkLst>
            <pc:docMk/>
            <pc:sldMk cId="3013718967" sldId="262"/>
            <ac:cxnSpMk id="10" creationId="{6C6896D1-BFB1-4C84-82DD-31073BED3F03}"/>
          </ac:cxnSpMkLst>
        </pc:cxnChg>
        <pc:cxnChg chg="add del">
          <ac:chgData name="Aleksandra Rudnicka" userId="54adeff213cd7ca7" providerId="LiveId" clId="{191BF7B3-984C-411B-9658-89B849A425C8}" dt="2024-07-07T12:45:57.758" v="640" actId="26606"/>
          <ac:cxnSpMkLst>
            <pc:docMk/>
            <pc:sldMk cId="3013718967" sldId="262"/>
            <ac:cxnSpMk id="14" creationId="{63FED537-3AF1-4C36-9904-77B6A54D27B5}"/>
          </ac:cxnSpMkLst>
        </pc:cxnChg>
        <pc:cxnChg chg="add del">
          <ac:chgData name="Aleksandra Rudnicka" userId="54adeff213cd7ca7" providerId="LiveId" clId="{191BF7B3-984C-411B-9658-89B849A425C8}" dt="2024-07-07T12:46:00.328" v="643" actId="26606"/>
          <ac:cxnSpMkLst>
            <pc:docMk/>
            <pc:sldMk cId="3013718967" sldId="262"/>
            <ac:cxnSpMk id="16" creationId="{6C6896D1-BFB1-4C84-82DD-31073BED3F03}"/>
          </ac:cxnSpMkLst>
        </pc:cxnChg>
        <pc:cxnChg chg="add del">
          <ac:chgData name="Aleksandra Rudnicka" userId="54adeff213cd7ca7" providerId="LiveId" clId="{191BF7B3-984C-411B-9658-89B849A425C8}" dt="2024-07-07T12:46:06.606" v="646" actId="26606"/>
          <ac:cxnSpMkLst>
            <pc:docMk/>
            <pc:sldMk cId="3013718967" sldId="262"/>
            <ac:cxnSpMk id="21" creationId="{E46E6328-0D82-4747-8B39-60373321BB39}"/>
          </ac:cxnSpMkLst>
        </pc:cxnChg>
        <pc:cxnChg chg="add del">
          <ac:chgData name="Aleksandra Rudnicka" userId="54adeff213cd7ca7" providerId="LiveId" clId="{191BF7B3-984C-411B-9658-89B849A425C8}" dt="2024-07-07T12:47:19.443" v="663" actId="26606"/>
          <ac:cxnSpMkLst>
            <pc:docMk/>
            <pc:sldMk cId="3013718967" sldId="262"/>
            <ac:cxnSpMk id="25" creationId="{BCB8372A-11C5-4BD2-B5FD-71DDEFADE145}"/>
          </ac:cxnSpMkLst>
        </pc:cxnChg>
        <pc:cxnChg chg="add del">
          <ac:chgData name="Aleksandra Rudnicka" userId="54adeff213cd7ca7" providerId="LiveId" clId="{191BF7B3-984C-411B-9658-89B849A425C8}" dt="2024-07-07T12:46:38.353" v="654" actId="26606"/>
          <ac:cxnSpMkLst>
            <pc:docMk/>
            <pc:sldMk cId="3013718967" sldId="262"/>
            <ac:cxnSpMk id="34" creationId="{E46E6328-0D82-4747-8B39-60373321BB39}"/>
          </ac:cxnSpMkLst>
        </pc:cxnChg>
        <pc:cxnChg chg="add del">
          <ac:chgData name="Aleksandra Rudnicka" userId="54adeff213cd7ca7" providerId="LiveId" clId="{191BF7B3-984C-411B-9658-89B849A425C8}" dt="2024-07-07T12:46:41.737" v="657" actId="26606"/>
          <ac:cxnSpMkLst>
            <pc:docMk/>
            <pc:sldMk cId="3013718967" sldId="262"/>
            <ac:cxnSpMk id="36" creationId="{63FED537-3AF1-4C36-9904-77B6A54D27B5}"/>
          </ac:cxnSpMkLst>
        </pc:cxnChg>
        <pc:cxnChg chg="add del">
          <ac:chgData name="Aleksandra Rudnicka" userId="54adeff213cd7ca7" providerId="LiveId" clId="{191BF7B3-984C-411B-9658-89B849A425C8}" dt="2024-07-07T12:47:05.466" v="659" actId="26606"/>
          <ac:cxnSpMkLst>
            <pc:docMk/>
            <pc:sldMk cId="3013718967" sldId="262"/>
            <ac:cxnSpMk id="39" creationId="{EF8010B4-3D5B-43B9-B1FD-B3712BB8FD6D}"/>
          </ac:cxnSpMkLst>
        </pc:cxnChg>
        <pc:cxnChg chg="add del">
          <ac:chgData name="Aleksandra Rudnicka" userId="54adeff213cd7ca7" providerId="LiveId" clId="{191BF7B3-984C-411B-9658-89B849A425C8}" dt="2024-07-07T12:47:19.437" v="662" actId="26606"/>
          <ac:cxnSpMkLst>
            <pc:docMk/>
            <pc:sldMk cId="3013718967" sldId="262"/>
            <ac:cxnSpMk id="41" creationId="{63FED537-3AF1-4C36-9904-77B6A54D27B5}"/>
          </ac:cxnSpMkLst>
        </pc:cxnChg>
        <pc:cxnChg chg="add del">
          <ac:chgData name="Aleksandra Rudnicka" userId="54adeff213cd7ca7" providerId="LiveId" clId="{191BF7B3-984C-411B-9658-89B849A425C8}" dt="2024-07-07T12:49:56.096" v="684" actId="26606"/>
          <ac:cxnSpMkLst>
            <pc:docMk/>
            <pc:sldMk cId="3013718967" sldId="262"/>
            <ac:cxnSpMk id="45" creationId="{BCB8372A-11C5-4BD2-B5FD-71DDEFADE145}"/>
          </ac:cxnSpMkLst>
        </pc:cxnChg>
        <pc:cxnChg chg="add">
          <ac:chgData name="Aleksandra Rudnicka" userId="54adeff213cd7ca7" providerId="LiveId" clId="{191BF7B3-984C-411B-9658-89B849A425C8}" dt="2024-07-07T12:49:56.096" v="684" actId="26606"/>
          <ac:cxnSpMkLst>
            <pc:docMk/>
            <pc:sldMk cId="3013718967" sldId="262"/>
            <ac:cxnSpMk id="47" creationId="{63FED537-3AF1-4C36-9904-77B6A54D27B5}"/>
          </ac:cxnSpMkLst>
        </pc:cxnChg>
        <pc:cxnChg chg="del">
          <ac:chgData name="Aleksandra Rudnicka" userId="54adeff213cd7ca7" providerId="LiveId" clId="{191BF7B3-984C-411B-9658-89B849A425C8}" dt="2024-07-07T12:27:52.244" v="1"/>
          <ac:cxnSpMkLst>
            <pc:docMk/>
            <pc:sldMk cId="3013718967" sldId="262"/>
            <ac:cxnSpMk id="50" creationId="{63FED537-3AF1-4C36-9904-77B6A54D27B5}"/>
          </ac:cxnSpMkLst>
        </pc:cxnChg>
      </pc:sldChg>
      <pc:sldChg chg="addSp delSp modSp add mod ord">
        <pc:chgData name="Aleksandra Rudnicka" userId="54adeff213cd7ca7" providerId="LiveId" clId="{191BF7B3-984C-411B-9658-89B849A425C8}" dt="2024-07-19T07:29:01" v="4495" actId="1076"/>
        <pc:sldMkLst>
          <pc:docMk/>
          <pc:sldMk cId="1769095467" sldId="263"/>
        </pc:sldMkLst>
        <pc:spChg chg="mod">
          <ac:chgData name="Aleksandra Rudnicka" userId="54adeff213cd7ca7" providerId="LiveId" clId="{191BF7B3-984C-411B-9658-89B849A425C8}" dt="2024-07-19T07:24:40.067" v="4443" actId="14100"/>
          <ac:spMkLst>
            <pc:docMk/>
            <pc:sldMk cId="1769095467" sldId="263"/>
            <ac:spMk id="2" creationId="{A0D81407-D1A6-42DD-AE7A-4FA34ACD1317}"/>
          </ac:spMkLst>
        </pc:spChg>
        <pc:spChg chg="add del mod">
          <ac:chgData name="Aleksandra Rudnicka" userId="54adeff213cd7ca7" providerId="LiveId" clId="{191BF7B3-984C-411B-9658-89B849A425C8}" dt="2024-07-19T07:16:23.350" v="4294" actId="26606"/>
          <ac:spMkLst>
            <pc:docMk/>
            <pc:sldMk cId="1769095467" sldId="263"/>
            <ac:spMk id="6" creationId="{46B60040-E3D4-EB16-1398-29A30A9ACF02}"/>
          </ac:spMkLst>
        </pc:spChg>
        <pc:spChg chg="add mod">
          <ac:chgData name="Aleksandra Rudnicka" userId="54adeff213cd7ca7" providerId="LiveId" clId="{191BF7B3-984C-411B-9658-89B849A425C8}" dt="2024-07-07T13:09:02.601" v="755"/>
          <ac:spMkLst>
            <pc:docMk/>
            <pc:sldMk cId="1769095467" sldId="263"/>
            <ac:spMk id="7" creationId="{AD045285-6354-C883-3B54-3FD8D923667A}"/>
          </ac:spMkLst>
        </pc:spChg>
        <pc:spChg chg="add del mod ord">
          <ac:chgData name="Aleksandra Rudnicka" userId="54adeff213cd7ca7" providerId="LiveId" clId="{191BF7B3-984C-411B-9658-89B849A425C8}" dt="2024-07-19T06:44:45.750" v="3764" actId="26606"/>
          <ac:spMkLst>
            <pc:docMk/>
            <pc:sldMk cId="1769095467" sldId="263"/>
            <ac:spMk id="8" creationId="{41FF5D4E-7134-4EA4-BA11-FE50F4576B73}"/>
          </ac:spMkLst>
        </pc:spChg>
        <pc:spChg chg="add del">
          <ac:chgData name="Aleksandra Rudnicka" userId="54adeff213cd7ca7" providerId="LiveId" clId="{191BF7B3-984C-411B-9658-89B849A425C8}" dt="2024-07-07T19:06:06.024" v="2415" actId="26606"/>
          <ac:spMkLst>
            <pc:docMk/>
            <pc:sldMk cId="1769095467" sldId="263"/>
            <ac:spMk id="10" creationId="{F5E52E17-DE31-4BC9-9409-C84E25C68A6E}"/>
          </ac:spMkLst>
        </pc:spChg>
        <pc:spChg chg="add del">
          <ac:chgData name="Aleksandra Rudnicka" userId="54adeff213cd7ca7" providerId="LiveId" clId="{191BF7B3-984C-411B-9658-89B849A425C8}" dt="2024-07-07T18:08:38.890" v="2016" actId="26606"/>
          <ac:spMkLst>
            <pc:docMk/>
            <pc:sldMk cId="1769095467" sldId="263"/>
            <ac:spMk id="13" creationId="{F28D9B36-75B9-4435-83E6-0A9C81A12E95}"/>
          </ac:spMkLst>
        </pc:spChg>
        <pc:spChg chg="add del">
          <ac:chgData name="Aleksandra Rudnicka" userId="54adeff213cd7ca7" providerId="LiveId" clId="{191BF7B3-984C-411B-9658-89B849A425C8}" dt="2024-07-07T19:06:06.024" v="2415" actId="26606"/>
          <ac:spMkLst>
            <pc:docMk/>
            <pc:sldMk cId="1769095467" sldId="263"/>
            <ac:spMk id="15" creationId="{9CCE7D60-361C-425C-BBC0-DE906C069D06}"/>
          </ac:spMkLst>
        </pc:spChg>
        <pc:spChg chg="add del">
          <ac:chgData name="Aleksandra Rudnicka" userId="54adeff213cd7ca7" providerId="LiveId" clId="{191BF7B3-984C-411B-9658-89B849A425C8}" dt="2024-07-07T19:06:06.024" v="2415" actId="26606"/>
          <ac:spMkLst>
            <pc:docMk/>
            <pc:sldMk cId="1769095467" sldId="263"/>
            <ac:spMk id="17" creationId="{F83F538E-BD48-4175-B531-31BEB1C57DC4}"/>
          </ac:spMkLst>
        </pc:spChg>
        <pc:graphicFrameChg chg="add del mod">
          <ac:chgData name="Aleksandra Rudnicka" userId="54adeff213cd7ca7" providerId="LiveId" clId="{191BF7B3-984C-411B-9658-89B849A425C8}" dt="2024-07-07T13:04:43.540" v="714" actId="478"/>
          <ac:graphicFrameMkLst>
            <pc:docMk/>
            <pc:sldMk cId="1769095467" sldId="263"/>
            <ac:graphicFrameMk id="3" creationId="{F1D3E630-A349-BA0F-022E-BDA40A8FEEE2}"/>
          </ac:graphicFrameMkLst>
        </pc:graphicFrameChg>
        <pc:graphicFrameChg chg="add del mod">
          <ac:chgData name="Aleksandra Rudnicka" userId="54adeff213cd7ca7" providerId="LiveId" clId="{191BF7B3-984C-411B-9658-89B849A425C8}" dt="2024-07-07T13:05:08.476" v="718" actId="478"/>
          <ac:graphicFrameMkLst>
            <pc:docMk/>
            <pc:sldMk cId="1769095467" sldId="263"/>
            <ac:graphicFrameMk id="5" creationId="{FB729CEE-E9D8-F84F-25D8-553C8A2AE584}"/>
          </ac:graphicFrameMkLst>
        </pc:graphicFrameChg>
        <pc:graphicFrameChg chg="add mod modGraphic">
          <ac:chgData name="Aleksandra Rudnicka" userId="54adeff213cd7ca7" providerId="LiveId" clId="{191BF7B3-984C-411B-9658-89B849A425C8}" dt="2024-07-07T13:09:02.601" v="755"/>
          <ac:graphicFrameMkLst>
            <pc:docMk/>
            <pc:sldMk cId="1769095467" sldId="263"/>
            <ac:graphicFrameMk id="6" creationId="{95CDEEEB-CB1E-AFAB-2C1E-CD8EDDEEAC26}"/>
          </ac:graphicFrameMkLst>
        </pc:graphicFrameChg>
        <pc:graphicFrameChg chg="add mod modGraphic">
          <ac:chgData name="Aleksandra Rudnicka" userId="54adeff213cd7ca7" providerId="LiveId" clId="{191BF7B3-984C-411B-9658-89B849A425C8}" dt="2024-07-19T07:27:37.514" v="4484" actId="20577"/>
          <ac:graphicFrameMkLst>
            <pc:docMk/>
            <pc:sldMk cId="1769095467" sldId="263"/>
            <ac:graphicFrameMk id="9" creationId="{DFA242B6-21B6-2026-CC6D-1305ECE4D5A8}"/>
          </ac:graphicFrameMkLst>
        </pc:graphicFrameChg>
        <pc:graphicFrameChg chg="add del">
          <ac:chgData name="Aleksandra Rudnicka" userId="54adeff213cd7ca7" providerId="LiveId" clId="{191BF7B3-984C-411B-9658-89B849A425C8}" dt="2024-07-19T06:44:45.708" v="3763" actId="26606"/>
          <ac:graphicFrameMkLst>
            <pc:docMk/>
            <pc:sldMk cId="1769095467" sldId="263"/>
            <ac:graphicFrameMk id="11" creationId="{E100549D-832E-88EE-1686-F7F178103FA0}"/>
          </ac:graphicFrameMkLst>
        </pc:graphicFrameChg>
        <pc:graphicFrameChg chg="add del mod">
          <ac:chgData name="Aleksandra Rudnicka" userId="54adeff213cd7ca7" providerId="LiveId" clId="{191BF7B3-984C-411B-9658-89B849A425C8}" dt="2024-07-19T06:58:40.306" v="4290" actId="478"/>
          <ac:graphicFrameMkLst>
            <pc:docMk/>
            <pc:sldMk cId="1769095467" sldId="263"/>
            <ac:graphicFrameMk id="14" creationId="{0F59B029-1110-680F-0F9A-1286F611BF3D}"/>
          </ac:graphicFrameMkLst>
        </pc:graphicFrameChg>
        <pc:picChg chg="add del mod">
          <ac:chgData name="Aleksandra Rudnicka" userId="54adeff213cd7ca7" providerId="LiveId" clId="{191BF7B3-984C-411B-9658-89B849A425C8}" dt="2024-07-07T18:00:38.955" v="2006" actId="478"/>
          <ac:picMkLst>
            <pc:docMk/>
            <pc:sldMk cId="1769095467" sldId="263"/>
            <ac:picMk id="4" creationId="{629F2A20-8FE1-4EA2-AE83-45314542A65B}"/>
          </ac:picMkLst>
        </pc:picChg>
        <pc:picChg chg="add mod ord">
          <ac:chgData name="Aleksandra Rudnicka" userId="54adeff213cd7ca7" providerId="LiveId" clId="{191BF7B3-984C-411B-9658-89B849A425C8}" dt="2024-07-19T07:29:01" v="4495" actId="1076"/>
          <ac:picMkLst>
            <pc:docMk/>
            <pc:sldMk cId="1769095467" sldId="263"/>
            <ac:picMk id="4" creationId="{B014BE56-D8EB-8A06-6D63-1404C83B7D46}"/>
          </ac:picMkLst>
        </pc:picChg>
        <pc:picChg chg="add mod ord">
          <ac:chgData name="Aleksandra Rudnicka" userId="54adeff213cd7ca7" providerId="LiveId" clId="{191BF7B3-984C-411B-9658-89B849A425C8}" dt="2024-07-19T07:28:54.905" v="4494" actId="1076"/>
          <ac:picMkLst>
            <pc:docMk/>
            <pc:sldMk cId="1769095467" sldId="263"/>
            <ac:picMk id="5" creationId="{5273A7EB-4C7A-ACFD-D448-CA7119487980}"/>
          </ac:picMkLst>
        </pc:picChg>
      </pc:sldChg>
      <pc:sldChg chg="delSp modSp add del mod">
        <pc:chgData name="Aleksandra Rudnicka" userId="54adeff213cd7ca7" providerId="LiveId" clId="{191BF7B3-984C-411B-9658-89B849A425C8}" dt="2024-07-07T14:18:15.105" v="1912" actId="47"/>
        <pc:sldMkLst>
          <pc:docMk/>
          <pc:sldMk cId="906515564" sldId="264"/>
        </pc:sldMkLst>
        <pc:spChg chg="mod">
          <ac:chgData name="Aleksandra Rudnicka" userId="54adeff213cd7ca7" providerId="LiveId" clId="{191BF7B3-984C-411B-9658-89B849A425C8}" dt="2024-07-07T13:41:02.409" v="902" actId="20577"/>
          <ac:spMkLst>
            <pc:docMk/>
            <pc:sldMk cId="906515564" sldId="264"/>
            <ac:spMk id="2" creationId="{A0D81407-D1A6-42DD-AE7A-4FA34ACD1317}"/>
          </ac:spMkLst>
        </pc:spChg>
        <pc:picChg chg="del mod">
          <ac:chgData name="Aleksandra Rudnicka" userId="54adeff213cd7ca7" providerId="LiveId" clId="{191BF7B3-984C-411B-9658-89B849A425C8}" dt="2024-07-07T13:41:06.109" v="904" actId="478"/>
          <ac:picMkLst>
            <pc:docMk/>
            <pc:sldMk cId="906515564" sldId="264"/>
            <ac:picMk id="4" creationId="{629F2A20-8FE1-4EA2-AE83-45314542A65B}"/>
          </ac:picMkLst>
        </pc:picChg>
      </pc:sldChg>
      <pc:sldChg chg="addSp delSp modSp add mod ord">
        <pc:chgData name="Aleksandra Rudnicka" userId="54adeff213cd7ca7" providerId="LiveId" clId="{191BF7B3-984C-411B-9658-89B849A425C8}" dt="2024-07-19T06:39:26.849" v="3729" actId="207"/>
        <pc:sldMkLst>
          <pc:docMk/>
          <pc:sldMk cId="3258960981" sldId="265"/>
        </pc:sldMkLst>
        <pc:spChg chg="mod">
          <ac:chgData name="Aleksandra Rudnicka" userId="54adeff213cd7ca7" providerId="LiveId" clId="{191BF7B3-984C-411B-9658-89B849A425C8}" dt="2024-07-07T21:15:50.007" v="3658" actId="14100"/>
          <ac:spMkLst>
            <pc:docMk/>
            <pc:sldMk cId="3258960981" sldId="265"/>
            <ac:spMk id="2" creationId="{A0D81407-D1A6-42DD-AE7A-4FA34ACD1317}"/>
          </ac:spMkLst>
        </pc:spChg>
        <pc:spChg chg="mod ord">
          <ac:chgData name="Aleksandra Rudnicka" userId="54adeff213cd7ca7" providerId="LiveId" clId="{191BF7B3-984C-411B-9658-89B849A425C8}" dt="2024-07-19T06:39:26.849" v="3729" actId="207"/>
          <ac:spMkLst>
            <pc:docMk/>
            <pc:sldMk cId="3258960981" sldId="265"/>
            <ac:spMk id="8" creationId="{41FF5D4E-7134-4EA4-BA11-FE50F4576B73}"/>
          </ac:spMkLst>
        </pc:spChg>
        <pc:picChg chg="del">
          <ac:chgData name="Aleksandra Rudnicka" userId="54adeff213cd7ca7" providerId="LiveId" clId="{191BF7B3-984C-411B-9658-89B849A425C8}" dt="2024-07-07T18:15:27.581" v="2116" actId="478"/>
          <ac:picMkLst>
            <pc:docMk/>
            <pc:sldMk cId="3258960981" sldId="265"/>
            <ac:picMk id="4" creationId="{629F2A20-8FE1-4EA2-AE83-45314542A65B}"/>
          </ac:picMkLst>
        </pc:picChg>
        <pc:picChg chg="add mod ord">
          <ac:chgData name="Aleksandra Rudnicka" userId="54adeff213cd7ca7" providerId="LiveId" clId="{191BF7B3-984C-411B-9658-89B849A425C8}" dt="2024-07-07T18:19:42.230" v="2136" actId="26606"/>
          <ac:picMkLst>
            <pc:docMk/>
            <pc:sldMk cId="3258960981" sldId="265"/>
            <ac:picMk id="5" creationId="{D5A3B9FE-1667-727A-BD4D-F0CB8806D8CF}"/>
          </ac:picMkLst>
        </pc:picChg>
        <pc:picChg chg="add mod">
          <ac:chgData name="Aleksandra Rudnicka" userId="54adeff213cd7ca7" providerId="LiveId" clId="{191BF7B3-984C-411B-9658-89B849A425C8}" dt="2024-07-07T18:19:42.230" v="2136" actId="26606"/>
          <ac:picMkLst>
            <pc:docMk/>
            <pc:sldMk cId="3258960981" sldId="265"/>
            <ac:picMk id="7" creationId="{8DEDC302-36F8-864C-F4A5-2A68838AFA7C}"/>
          </ac:picMkLst>
        </pc:picChg>
      </pc:sldChg>
      <pc:sldChg chg="addSp delSp modSp add del mod">
        <pc:chgData name="Aleksandra Rudnicka" userId="54adeff213cd7ca7" providerId="LiveId" clId="{191BF7B3-984C-411B-9658-89B849A425C8}" dt="2024-07-07T14:07:16.981" v="1430" actId="47"/>
        <pc:sldMkLst>
          <pc:docMk/>
          <pc:sldMk cId="1696136401" sldId="266"/>
        </pc:sldMkLst>
        <pc:spChg chg="mod">
          <ac:chgData name="Aleksandra Rudnicka" userId="54adeff213cd7ca7" providerId="LiveId" clId="{191BF7B3-984C-411B-9658-89B849A425C8}" dt="2024-07-07T13:52:23.206" v="1034" actId="26606"/>
          <ac:spMkLst>
            <pc:docMk/>
            <pc:sldMk cId="1696136401" sldId="266"/>
            <ac:spMk id="2" creationId="{A0D81407-D1A6-42DD-AE7A-4FA34ACD1317}"/>
          </ac:spMkLst>
        </pc:spChg>
        <pc:spChg chg="add del mod">
          <ac:chgData name="Aleksandra Rudnicka" userId="54adeff213cd7ca7" providerId="LiveId" clId="{191BF7B3-984C-411B-9658-89B849A425C8}" dt="2024-07-07T13:49:49.462" v="1026"/>
          <ac:spMkLst>
            <pc:docMk/>
            <pc:sldMk cId="1696136401" sldId="266"/>
            <ac:spMk id="7" creationId="{0543A649-BC5C-DE15-5D59-B9BC04CDA977}"/>
          </ac:spMkLst>
        </pc:spChg>
        <pc:spChg chg="del mod">
          <ac:chgData name="Aleksandra Rudnicka" userId="54adeff213cd7ca7" providerId="LiveId" clId="{191BF7B3-984C-411B-9658-89B849A425C8}" dt="2024-07-07T13:48:26.124" v="1022"/>
          <ac:spMkLst>
            <pc:docMk/>
            <pc:sldMk cId="1696136401" sldId="266"/>
            <ac:spMk id="8" creationId="{41FF5D4E-7134-4EA4-BA11-FE50F4576B73}"/>
          </ac:spMkLst>
        </pc:spChg>
        <pc:spChg chg="add del">
          <ac:chgData name="Aleksandra Rudnicka" userId="54adeff213cd7ca7" providerId="LiveId" clId="{191BF7B3-984C-411B-9658-89B849A425C8}" dt="2024-07-07T13:51:48.623" v="1030" actId="26606"/>
          <ac:spMkLst>
            <pc:docMk/>
            <pc:sldMk cId="1696136401" sldId="266"/>
            <ac:spMk id="14" creationId="{5E0AD3DD-540F-3502-E21B-F6C63E664BB5}"/>
          </ac:spMkLst>
        </pc:spChg>
        <pc:spChg chg="add del">
          <ac:chgData name="Aleksandra Rudnicka" userId="54adeff213cd7ca7" providerId="LiveId" clId="{191BF7B3-984C-411B-9658-89B849A425C8}" dt="2024-07-07T13:52:23.206" v="1034" actId="26606"/>
          <ac:spMkLst>
            <pc:docMk/>
            <pc:sldMk cId="1696136401" sldId="266"/>
            <ac:spMk id="15" creationId="{809C0BCD-BEE9-423F-A51C-BCCD8E5EAADA}"/>
          </ac:spMkLst>
        </pc:spChg>
        <pc:spChg chg="add del">
          <ac:chgData name="Aleksandra Rudnicka" userId="54adeff213cd7ca7" providerId="LiveId" clId="{191BF7B3-984C-411B-9658-89B849A425C8}" dt="2024-07-07T13:52:23.206" v="1034" actId="26606"/>
          <ac:spMkLst>
            <pc:docMk/>
            <pc:sldMk cId="1696136401" sldId="266"/>
            <ac:spMk id="17" creationId="{9998D094-42B2-42BA-AA14-E8FBE073A5D8}"/>
          </ac:spMkLst>
        </pc:spChg>
        <pc:picChg chg="del">
          <ac:chgData name="Aleksandra Rudnicka" userId="54adeff213cd7ca7" providerId="LiveId" clId="{191BF7B3-984C-411B-9658-89B849A425C8}" dt="2024-07-07T13:42:51.144" v="994" actId="478"/>
          <ac:picMkLst>
            <pc:docMk/>
            <pc:sldMk cId="1696136401" sldId="266"/>
            <ac:picMk id="4" creationId="{629F2A20-8FE1-4EA2-AE83-45314542A65B}"/>
          </ac:picMkLst>
        </pc:picChg>
        <pc:picChg chg="add del mod">
          <ac:chgData name="Aleksandra Rudnicka" userId="54adeff213cd7ca7" providerId="LiveId" clId="{191BF7B3-984C-411B-9658-89B849A425C8}" dt="2024-07-07T13:49:45.948" v="1025" actId="478"/>
          <ac:picMkLst>
            <pc:docMk/>
            <pc:sldMk cId="1696136401" sldId="266"/>
            <ac:picMk id="5" creationId="{AFC8626D-81B0-4FF4-BD38-0EE983C6216F}"/>
          </ac:picMkLst>
        </pc:picChg>
        <pc:picChg chg="add mod">
          <ac:chgData name="Aleksandra Rudnicka" userId="54adeff213cd7ca7" providerId="LiveId" clId="{191BF7B3-984C-411B-9658-89B849A425C8}" dt="2024-07-07T13:57:58.062" v="1060" actId="1076"/>
          <ac:picMkLst>
            <pc:docMk/>
            <pc:sldMk cId="1696136401" sldId="266"/>
            <ac:picMk id="10" creationId="{DE2DFF2F-5DDA-2CBF-8A15-D2AE11C733E7}"/>
          </ac:picMkLst>
        </pc:picChg>
        <pc:cxnChg chg="add del">
          <ac:chgData name="Aleksandra Rudnicka" userId="54adeff213cd7ca7" providerId="LiveId" clId="{191BF7B3-984C-411B-9658-89B849A425C8}" dt="2024-07-07T13:52:23.206" v="1034" actId="26606"/>
          <ac:cxnSpMkLst>
            <pc:docMk/>
            <pc:sldMk cId="1696136401" sldId="266"/>
            <ac:cxnSpMk id="19" creationId="{8465D64B-59F4-4BDC-B833-A17EF1E04697}"/>
          </ac:cxnSpMkLst>
        </pc:cxnChg>
        <pc:cxnChg chg="add del">
          <ac:chgData name="Aleksandra Rudnicka" userId="54adeff213cd7ca7" providerId="LiveId" clId="{191BF7B3-984C-411B-9658-89B849A425C8}" dt="2024-07-07T13:52:23.206" v="1034" actId="26606"/>
          <ac:cxnSpMkLst>
            <pc:docMk/>
            <pc:sldMk cId="1696136401" sldId="266"/>
            <ac:cxnSpMk id="21" creationId="{63FED537-3AF1-4C36-9904-77B6A54D27B5}"/>
          </ac:cxnSpMkLst>
        </pc:cxnChg>
      </pc:sldChg>
      <pc:sldChg chg="addSp delSp modSp add del mod">
        <pc:chgData name="Aleksandra Rudnicka" userId="54adeff213cd7ca7" providerId="LiveId" clId="{191BF7B3-984C-411B-9658-89B849A425C8}" dt="2024-07-07T13:54:37.336" v="1038" actId="47"/>
        <pc:sldMkLst>
          <pc:docMk/>
          <pc:sldMk cId="2277762231" sldId="267"/>
        </pc:sldMkLst>
        <pc:spChg chg="del">
          <ac:chgData name="Aleksandra Rudnicka" userId="54adeff213cd7ca7" providerId="LiveId" clId="{191BF7B3-984C-411B-9658-89B849A425C8}" dt="2024-07-07T13:46:58.959" v="1017"/>
          <ac:spMkLst>
            <pc:docMk/>
            <pc:sldMk cId="2277762231" sldId="267"/>
            <ac:spMk id="8" creationId="{41FF5D4E-7134-4EA4-BA11-FE50F4576B73}"/>
          </ac:spMkLst>
        </pc:spChg>
        <pc:picChg chg="add mod">
          <ac:chgData name="Aleksandra Rudnicka" userId="54adeff213cd7ca7" providerId="LiveId" clId="{191BF7B3-984C-411B-9658-89B849A425C8}" dt="2024-07-07T13:47:05.964" v="1021" actId="14100"/>
          <ac:picMkLst>
            <pc:docMk/>
            <pc:sldMk cId="2277762231" sldId="267"/>
            <ac:picMk id="4" creationId="{E508CBDD-F383-B788-C427-1E8396847EAF}"/>
          </ac:picMkLst>
        </pc:picChg>
        <pc:picChg chg="add mod">
          <ac:chgData name="Aleksandra Rudnicka" userId="54adeff213cd7ca7" providerId="LiveId" clId="{191BF7B3-984C-411B-9658-89B849A425C8}" dt="2024-07-07T13:54:11.660" v="1037" actId="962"/>
          <ac:picMkLst>
            <pc:docMk/>
            <pc:sldMk cId="2277762231" sldId="267"/>
            <ac:picMk id="6" creationId="{ADB89D80-DE96-4FAB-20A6-2A42C0E4B117}"/>
          </ac:picMkLst>
        </pc:picChg>
      </pc:sldChg>
      <pc:sldChg chg="addSp delSp modSp add del mod">
        <pc:chgData name="Aleksandra Rudnicka" userId="54adeff213cd7ca7" providerId="LiveId" clId="{191BF7B3-984C-411B-9658-89B849A425C8}" dt="2024-07-07T18:32:41.573" v="2209" actId="47"/>
        <pc:sldMkLst>
          <pc:docMk/>
          <pc:sldMk cId="2311391558" sldId="267"/>
        </pc:sldMkLst>
        <pc:spChg chg="mod">
          <ac:chgData name="Aleksandra Rudnicka" userId="54adeff213cd7ca7" providerId="LiveId" clId="{191BF7B3-984C-411B-9658-89B849A425C8}" dt="2024-07-07T18:28:32.260" v="2188" actId="14100"/>
          <ac:spMkLst>
            <pc:docMk/>
            <pc:sldMk cId="2311391558" sldId="267"/>
            <ac:spMk id="2" creationId="{A0D81407-D1A6-42DD-AE7A-4FA34ACD1317}"/>
          </ac:spMkLst>
        </pc:spChg>
        <pc:spChg chg="add del mod">
          <ac:chgData name="Aleksandra Rudnicka" userId="54adeff213cd7ca7" providerId="LiveId" clId="{191BF7B3-984C-411B-9658-89B849A425C8}" dt="2024-07-07T13:56:02.205" v="1048"/>
          <ac:spMkLst>
            <pc:docMk/>
            <pc:sldMk cId="2311391558" sldId="267"/>
            <ac:spMk id="4" creationId="{BDAF81A6-3C42-3442-5F20-A2CC479F2ADD}"/>
          </ac:spMkLst>
        </pc:spChg>
        <pc:spChg chg="add del">
          <ac:chgData name="Aleksandra Rudnicka" userId="54adeff213cd7ca7" providerId="LiveId" clId="{191BF7B3-984C-411B-9658-89B849A425C8}" dt="2024-07-07T18:24:20.621" v="2167" actId="26606"/>
          <ac:spMkLst>
            <pc:docMk/>
            <pc:sldMk cId="2311391558" sldId="267"/>
            <ac:spMk id="12" creationId="{801AFDBD-4D49-DBD7-3285-C9A4F6D099C7}"/>
          </ac:spMkLst>
        </pc:spChg>
        <pc:spChg chg="add del">
          <ac:chgData name="Aleksandra Rudnicka" userId="54adeff213cd7ca7" providerId="LiveId" clId="{191BF7B3-984C-411B-9658-89B849A425C8}" dt="2024-07-07T18:24:22.109" v="2169" actId="26606"/>
          <ac:spMkLst>
            <pc:docMk/>
            <pc:sldMk cId="2311391558" sldId="267"/>
            <ac:spMk id="13" creationId="{FB71362F-6305-42A2-8633-285CE3813B1A}"/>
          </ac:spMkLst>
        </pc:spChg>
        <pc:spChg chg="add del">
          <ac:chgData name="Aleksandra Rudnicka" userId="54adeff213cd7ca7" providerId="LiveId" clId="{191BF7B3-984C-411B-9658-89B849A425C8}" dt="2024-07-07T18:24:22.109" v="2169" actId="26606"/>
          <ac:spMkLst>
            <pc:docMk/>
            <pc:sldMk cId="2311391558" sldId="267"/>
            <ac:spMk id="15" creationId="{611F50C1-F708-485D-B1A9-65873AB21768}"/>
          </ac:spMkLst>
        </pc:spChg>
        <pc:spChg chg="add del">
          <ac:chgData name="Aleksandra Rudnicka" userId="54adeff213cd7ca7" providerId="LiveId" clId="{191BF7B3-984C-411B-9658-89B849A425C8}" dt="2024-07-07T18:24:22.109" v="2169" actId="26606"/>
          <ac:spMkLst>
            <pc:docMk/>
            <pc:sldMk cId="2311391558" sldId="267"/>
            <ac:spMk id="19" creationId="{7DDF717E-1596-4763-8083-7EDE48E716EE}"/>
          </ac:spMkLst>
        </pc:spChg>
        <pc:spChg chg="add del">
          <ac:chgData name="Aleksandra Rudnicka" userId="54adeff213cd7ca7" providerId="LiveId" clId="{191BF7B3-984C-411B-9658-89B849A425C8}" dt="2024-07-07T18:24:58.980" v="2171" actId="26606"/>
          <ac:spMkLst>
            <pc:docMk/>
            <pc:sldMk cId="2311391558" sldId="267"/>
            <ac:spMk id="23" creationId="{D8B006D6-BF1E-1E57-1E94-6B38E78E550F}"/>
          </ac:spMkLst>
        </pc:spChg>
        <pc:spChg chg="add del">
          <ac:chgData name="Aleksandra Rudnicka" userId="54adeff213cd7ca7" providerId="LiveId" clId="{191BF7B3-984C-411B-9658-89B849A425C8}" dt="2024-07-07T18:25:50.888" v="2175" actId="26606"/>
          <ac:spMkLst>
            <pc:docMk/>
            <pc:sldMk cId="2311391558" sldId="267"/>
            <ac:spMk id="25" creationId="{801AFDBD-4D49-DBD7-3285-C9A4F6D099C7}"/>
          </ac:spMkLst>
        </pc:spChg>
        <pc:picChg chg="add mod ord">
          <ac:chgData name="Aleksandra Rudnicka" userId="54adeff213cd7ca7" providerId="LiveId" clId="{191BF7B3-984C-411B-9658-89B849A425C8}" dt="2024-07-07T18:28:14.314" v="2186" actId="1076"/>
          <ac:picMkLst>
            <pc:docMk/>
            <pc:sldMk cId="2311391558" sldId="267"/>
            <ac:picMk id="6" creationId="{2C3A99DF-3753-4F3E-56F0-FD3E60605103}"/>
          </ac:picMkLst>
        </pc:picChg>
        <pc:picChg chg="add mod">
          <ac:chgData name="Aleksandra Rudnicka" userId="54adeff213cd7ca7" providerId="LiveId" clId="{191BF7B3-984C-411B-9658-89B849A425C8}" dt="2024-07-07T18:28:45.926" v="2191" actId="1076"/>
          <ac:picMkLst>
            <pc:docMk/>
            <pc:sldMk cId="2311391558" sldId="267"/>
            <ac:picMk id="8" creationId="{DEDCBE14-20E8-492A-C2FB-3277EBE9F18C}"/>
          </ac:picMkLst>
        </pc:picChg>
        <pc:picChg chg="del">
          <ac:chgData name="Aleksandra Rudnicka" userId="54adeff213cd7ca7" providerId="LiveId" clId="{191BF7B3-984C-411B-9658-89B849A425C8}" dt="2024-07-07T13:55:23.248" v="1047" actId="478"/>
          <ac:picMkLst>
            <pc:docMk/>
            <pc:sldMk cId="2311391558" sldId="267"/>
            <ac:picMk id="10" creationId="{DE2DFF2F-5DDA-2CBF-8A15-D2AE11C733E7}"/>
          </ac:picMkLst>
        </pc:picChg>
        <pc:cxnChg chg="add del">
          <ac:chgData name="Aleksandra Rudnicka" userId="54adeff213cd7ca7" providerId="LiveId" clId="{191BF7B3-984C-411B-9658-89B849A425C8}" dt="2024-07-07T18:24:22.109" v="2169" actId="26606"/>
          <ac:cxnSpMkLst>
            <pc:docMk/>
            <pc:sldMk cId="2311391558" sldId="267"/>
            <ac:cxnSpMk id="17" creationId="{BAF7F52A-561E-4CE4-A251-1565CF80F23D}"/>
          </ac:cxnSpMkLst>
        </pc:cxnChg>
        <pc:cxnChg chg="add del">
          <ac:chgData name="Aleksandra Rudnicka" userId="54adeff213cd7ca7" providerId="LiveId" clId="{191BF7B3-984C-411B-9658-89B849A425C8}" dt="2024-07-07T18:24:22.109" v="2169" actId="26606"/>
          <ac:cxnSpMkLst>
            <pc:docMk/>
            <pc:sldMk cId="2311391558" sldId="267"/>
            <ac:cxnSpMk id="21" creationId="{E516E5FD-1641-417A-B344-1BB57281DCFF}"/>
          </ac:cxnSpMkLst>
        </pc:cxnChg>
      </pc:sldChg>
      <pc:sldChg chg="addSp delSp modSp add mod">
        <pc:chgData name="Aleksandra Rudnicka" userId="54adeff213cd7ca7" providerId="LiveId" clId="{191BF7B3-984C-411B-9658-89B849A425C8}" dt="2024-07-18T06:18:46.585" v="3698" actId="20577"/>
        <pc:sldMkLst>
          <pc:docMk/>
          <pc:sldMk cId="1339723628" sldId="268"/>
        </pc:sldMkLst>
        <pc:spChg chg="mod">
          <ac:chgData name="Aleksandra Rudnicka" userId="54adeff213cd7ca7" providerId="LiveId" clId="{191BF7B3-984C-411B-9658-89B849A425C8}" dt="2024-07-07T18:52:01.311" v="2278" actId="20577"/>
          <ac:spMkLst>
            <pc:docMk/>
            <pc:sldMk cId="1339723628" sldId="268"/>
            <ac:spMk id="2" creationId="{A0D81407-D1A6-42DD-AE7A-4FA34ACD1317}"/>
          </ac:spMkLst>
        </pc:spChg>
        <pc:spChg chg="del mod ord">
          <ac:chgData name="Aleksandra Rudnicka" userId="54adeff213cd7ca7" providerId="LiveId" clId="{191BF7B3-984C-411B-9658-89B849A425C8}" dt="2024-07-07T18:27:15.182" v="2182" actId="26606"/>
          <ac:spMkLst>
            <pc:docMk/>
            <pc:sldMk cId="1339723628" sldId="268"/>
            <ac:spMk id="8" creationId="{41FF5D4E-7134-4EA4-BA11-FE50F4576B73}"/>
          </ac:spMkLst>
        </pc:spChg>
        <pc:spChg chg="add del">
          <ac:chgData name="Aleksandra Rudnicka" userId="54adeff213cd7ca7" providerId="LiveId" clId="{191BF7B3-984C-411B-9658-89B849A425C8}" dt="2024-07-07T18:21:04.411" v="2144" actId="26606"/>
          <ac:spMkLst>
            <pc:docMk/>
            <pc:sldMk cId="1339723628" sldId="268"/>
            <ac:spMk id="10" creationId="{1B2ADB18-4E7C-4441-A89B-FC68F3D9C782}"/>
          </ac:spMkLst>
        </pc:spChg>
        <pc:spChg chg="add del">
          <ac:chgData name="Aleksandra Rudnicka" userId="54adeff213cd7ca7" providerId="LiveId" clId="{191BF7B3-984C-411B-9658-89B849A425C8}" dt="2024-07-07T18:22:23.239" v="2156" actId="26606"/>
          <ac:spMkLst>
            <pc:docMk/>
            <pc:sldMk cId="1339723628" sldId="268"/>
            <ac:spMk id="11" creationId="{E9271C28-7496-4447-8541-7B39F5E9480A}"/>
          </ac:spMkLst>
        </pc:spChg>
        <pc:spChg chg="add del">
          <ac:chgData name="Aleksandra Rudnicka" userId="54adeff213cd7ca7" providerId="LiveId" clId="{191BF7B3-984C-411B-9658-89B849A425C8}" dt="2024-07-07T18:20:30.492" v="2138" actId="26606"/>
          <ac:spMkLst>
            <pc:docMk/>
            <pc:sldMk cId="1339723628" sldId="268"/>
            <ac:spMk id="13" creationId="{F28D9B36-75B9-4435-83E6-0A9C81A12E95}"/>
          </ac:spMkLst>
        </pc:spChg>
        <pc:spChg chg="add del">
          <ac:chgData name="Aleksandra Rudnicka" userId="54adeff213cd7ca7" providerId="LiveId" clId="{191BF7B3-984C-411B-9658-89B849A425C8}" dt="2024-07-07T18:22:23.239" v="2156" actId="26606"/>
          <ac:spMkLst>
            <pc:docMk/>
            <pc:sldMk cId="1339723628" sldId="268"/>
            <ac:spMk id="16" creationId="{BA2EA6A6-CD0C-4CFD-8EC2-AA44F9870331}"/>
          </ac:spMkLst>
        </pc:spChg>
        <pc:graphicFrameChg chg="add mod">
          <ac:chgData name="Aleksandra Rudnicka" userId="54adeff213cd7ca7" providerId="LiveId" clId="{191BF7B3-984C-411B-9658-89B849A425C8}" dt="2024-07-18T06:18:46.585" v="3698" actId="20577"/>
          <ac:graphicFrameMkLst>
            <pc:docMk/>
            <pc:sldMk cId="1339723628" sldId="268"/>
            <ac:graphicFrameMk id="14" creationId="{9BAC8268-25FF-1AE2-AD72-CC018B1C4E2E}"/>
          </ac:graphicFrameMkLst>
        </pc:graphicFrameChg>
        <pc:picChg chg="add mod ord">
          <ac:chgData name="Aleksandra Rudnicka" userId="54adeff213cd7ca7" providerId="LiveId" clId="{191BF7B3-984C-411B-9658-89B849A425C8}" dt="2024-07-07T18:26:13.359" v="2177" actId="1076"/>
          <ac:picMkLst>
            <pc:docMk/>
            <pc:sldMk cId="1339723628" sldId="268"/>
            <ac:picMk id="3" creationId="{12EC9C28-25F7-C5C4-6E9F-F773452B244D}"/>
          </ac:picMkLst>
        </pc:picChg>
        <pc:picChg chg="del">
          <ac:chgData name="Aleksandra Rudnicka" userId="54adeff213cd7ca7" providerId="LiveId" clId="{191BF7B3-984C-411B-9658-89B849A425C8}" dt="2024-07-07T13:58:31.975" v="1062" actId="478"/>
          <ac:picMkLst>
            <pc:docMk/>
            <pc:sldMk cId="1339723628" sldId="268"/>
            <ac:picMk id="4" creationId="{629F2A20-8FE1-4EA2-AE83-45314542A65B}"/>
          </ac:picMkLst>
        </pc:picChg>
      </pc:sldChg>
      <pc:sldChg chg="addSp delSp modSp add mod">
        <pc:chgData name="Aleksandra Rudnicka" userId="54adeff213cd7ca7" providerId="LiveId" clId="{191BF7B3-984C-411B-9658-89B849A425C8}" dt="2024-07-19T08:15:42.086" v="6759" actId="5793"/>
        <pc:sldMkLst>
          <pc:docMk/>
          <pc:sldMk cId="1719110485" sldId="269"/>
        </pc:sldMkLst>
        <pc:spChg chg="mod">
          <ac:chgData name="Aleksandra Rudnicka" userId="54adeff213cd7ca7" providerId="LiveId" clId="{191BF7B3-984C-411B-9658-89B849A425C8}" dt="2024-07-07T18:31:36.012" v="2205" actId="14100"/>
          <ac:spMkLst>
            <pc:docMk/>
            <pc:sldMk cId="1719110485" sldId="269"/>
            <ac:spMk id="2" creationId="{A0D81407-D1A6-42DD-AE7A-4FA34ACD1317}"/>
          </ac:spMkLst>
        </pc:spChg>
        <pc:spChg chg="mod">
          <ac:chgData name="Aleksandra Rudnicka" userId="54adeff213cd7ca7" providerId="LiveId" clId="{191BF7B3-984C-411B-9658-89B849A425C8}" dt="2024-07-19T08:15:42.086" v="6759" actId="5793"/>
          <ac:spMkLst>
            <pc:docMk/>
            <pc:sldMk cId="1719110485" sldId="269"/>
            <ac:spMk id="8" creationId="{41FF5D4E-7134-4EA4-BA11-FE50F4576B73}"/>
          </ac:spMkLst>
        </pc:spChg>
        <pc:picChg chg="del">
          <ac:chgData name="Aleksandra Rudnicka" userId="54adeff213cd7ca7" providerId="LiveId" clId="{191BF7B3-984C-411B-9658-89B849A425C8}" dt="2024-07-07T18:29:34.055" v="2192" actId="478"/>
          <ac:picMkLst>
            <pc:docMk/>
            <pc:sldMk cId="1719110485" sldId="269"/>
            <ac:picMk id="3" creationId="{12EC9C28-25F7-C5C4-6E9F-F773452B244D}"/>
          </ac:picMkLst>
        </pc:picChg>
        <pc:picChg chg="add mod">
          <ac:chgData name="Aleksandra Rudnicka" userId="54adeff213cd7ca7" providerId="LiveId" clId="{191BF7B3-984C-411B-9658-89B849A425C8}" dt="2024-07-07T18:30:57" v="2201" actId="1076"/>
          <ac:picMkLst>
            <pc:docMk/>
            <pc:sldMk cId="1719110485" sldId="269"/>
            <ac:picMk id="4" creationId="{C5DD8E27-8EE2-48DC-B42E-05939D6B1B20}"/>
          </ac:picMkLst>
        </pc:picChg>
        <pc:picChg chg="add mod">
          <ac:chgData name="Aleksandra Rudnicka" userId="54adeff213cd7ca7" providerId="LiveId" clId="{191BF7B3-984C-411B-9658-89B849A425C8}" dt="2024-07-07T18:32:33.220" v="2208" actId="14100"/>
          <ac:picMkLst>
            <pc:docMk/>
            <pc:sldMk cId="1719110485" sldId="269"/>
            <ac:picMk id="5" creationId="{828B50A6-9BA9-A2A2-B55C-01660EFEFE81}"/>
          </ac:picMkLst>
        </pc:picChg>
      </pc:sldChg>
      <pc:sldChg chg="addSp delSp modSp add mod ord addAnim delAnim">
        <pc:chgData name="Aleksandra Rudnicka" userId="54adeff213cd7ca7" providerId="LiveId" clId="{191BF7B3-984C-411B-9658-89B849A425C8}" dt="2024-07-19T07:40:40.695" v="4922" actId="27636"/>
        <pc:sldMkLst>
          <pc:docMk/>
          <pc:sldMk cId="356354661" sldId="270"/>
        </pc:sldMkLst>
        <pc:spChg chg="mod">
          <ac:chgData name="Aleksandra Rudnicka" userId="54adeff213cd7ca7" providerId="LiveId" clId="{191BF7B3-984C-411B-9658-89B849A425C8}" dt="2024-07-19T07:40:09.126" v="4918" actId="20577"/>
          <ac:spMkLst>
            <pc:docMk/>
            <pc:sldMk cId="356354661" sldId="270"/>
            <ac:spMk id="2" creationId="{A0D81407-D1A6-42DD-AE7A-4FA34ACD1317}"/>
          </ac:spMkLst>
        </pc:spChg>
        <pc:spChg chg="add del mod">
          <ac:chgData name="Aleksandra Rudnicka" userId="54adeff213cd7ca7" providerId="LiveId" clId="{191BF7B3-984C-411B-9658-89B849A425C8}" dt="2024-07-07T18:40:50.684" v="2235" actId="478"/>
          <ac:spMkLst>
            <pc:docMk/>
            <pc:sldMk cId="356354661" sldId="270"/>
            <ac:spMk id="8" creationId="{41FF5D4E-7134-4EA4-BA11-FE50F4576B73}"/>
          </ac:spMkLst>
        </pc:spChg>
        <pc:spChg chg="add del mod ord">
          <ac:chgData name="Aleksandra Rudnicka" userId="54adeff213cd7ca7" providerId="LiveId" clId="{191BF7B3-984C-411B-9658-89B849A425C8}" dt="2024-07-19T07:40:40.695" v="4922" actId="27636"/>
          <ac:spMkLst>
            <pc:docMk/>
            <pc:sldMk cId="356354661" sldId="270"/>
            <ac:spMk id="10" creationId="{A4C0FE53-4E3B-81A2-F8D8-CE8D11CC204F}"/>
          </ac:spMkLst>
        </pc:spChg>
        <pc:spChg chg="add del">
          <ac:chgData name="Aleksandra Rudnicka" userId="54adeff213cd7ca7" providerId="LiveId" clId="{191BF7B3-984C-411B-9658-89B849A425C8}" dt="2024-07-07T18:42:27.339" v="2252" actId="26606"/>
          <ac:spMkLst>
            <pc:docMk/>
            <pc:sldMk cId="356354661" sldId="270"/>
            <ac:spMk id="15" creationId="{809C0BCD-BEE9-423F-A51C-BCCD8E5EAADA}"/>
          </ac:spMkLst>
        </pc:spChg>
        <pc:spChg chg="add del">
          <ac:chgData name="Aleksandra Rudnicka" userId="54adeff213cd7ca7" providerId="LiveId" clId="{191BF7B3-984C-411B-9658-89B849A425C8}" dt="2024-07-07T18:42:27.339" v="2252" actId="26606"/>
          <ac:spMkLst>
            <pc:docMk/>
            <pc:sldMk cId="356354661" sldId="270"/>
            <ac:spMk id="17" creationId="{9998D094-42B2-42BA-AA14-E8FBE073A5D8}"/>
          </ac:spMkLst>
        </pc:spChg>
        <pc:spChg chg="add del">
          <ac:chgData name="Aleksandra Rudnicka" userId="54adeff213cd7ca7" providerId="LiveId" clId="{191BF7B3-984C-411B-9658-89B849A425C8}" dt="2024-07-07T18:42:27.339" v="2252" actId="26606"/>
          <ac:spMkLst>
            <pc:docMk/>
            <pc:sldMk cId="356354661" sldId="270"/>
            <ac:spMk id="21" creationId="{63FE6F10-B3AD-4403-94CA-F5115528699D}"/>
          </ac:spMkLst>
        </pc:spChg>
        <pc:spChg chg="add del">
          <ac:chgData name="Aleksandra Rudnicka" userId="54adeff213cd7ca7" providerId="LiveId" clId="{191BF7B3-984C-411B-9658-89B849A425C8}" dt="2024-07-07T18:42:27.339" v="2252" actId="26606"/>
          <ac:spMkLst>
            <pc:docMk/>
            <pc:sldMk cId="356354661" sldId="270"/>
            <ac:spMk id="23" creationId="{364D6A39-A4F7-4B00-9F42-3BC67177DB1F}"/>
          </ac:spMkLst>
        </pc:spChg>
        <pc:spChg chg="add del">
          <ac:chgData name="Aleksandra Rudnicka" userId="54adeff213cd7ca7" providerId="LiveId" clId="{191BF7B3-984C-411B-9658-89B849A425C8}" dt="2024-07-07T18:42:27.339" v="2252" actId="26606"/>
          <ac:spMkLst>
            <pc:docMk/>
            <pc:sldMk cId="356354661" sldId="270"/>
            <ac:spMk id="27" creationId="{B5D0D97D-7911-4A25-88E2-4D81FD4AB294}"/>
          </ac:spMkLst>
        </pc:spChg>
        <pc:spChg chg="add del">
          <ac:chgData name="Aleksandra Rudnicka" userId="54adeff213cd7ca7" providerId="LiveId" clId="{191BF7B3-984C-411B-9658-89B849A425C8}" dt="2024-07-07T18:42:27.322" v="2251" actId="26606"/>
          <ac:spMkLst>
            <pc:docMk/>
            <pc:sldMk cId="356354661" sldId="270"/>
            <ac:spMk id="32" creationId="{809C0BCD-BEE9-423F-A51C-BCCD8E5EAADA}"/>
          </ac:spMkLst>
        </pc:spChg>
        <pc:spChg chg="add del">
          <ac:chgData name="Aleksandra Rudnicka" userId="54adeff213cd7ca7" providerId="LiveId" clId="{191BF7B3-984C-411B-9658-89B849A425C8}" dt="2024-07-07T18:42:27.322" v="2251" actId="26606"/>
          <ac:spMkLst>
            <pc:docMk/>
            <pc:sldMk cId="356354661" sldId="270"/>
            <ac:spMk id="34" creationId="{9998D094-42B2-42BA-AA14-E8FBE073A5D8}"/>
          </ac:spMkLst>
        </pc:spChg>
        <pc:spChg chg="add del">
          <ac:chgData name="Aleksandra Rudnicka" userId="54adeff213cd7ca7" providerId="LiveId" clId="{191BF7B3-984C-411B-9658-89B849A425C8}" dt="2024-07-07T18:42:27.322" v="2251" actId="26606"/>
          <ac:spMkLst>
            <pc:docMk/>
            <pc:sldMk cId="356354661" sldId="270"/>
            <ac:spMk id="38" creationId="{F7726A94-1EF0-4D91-B7BF-C033E3D6E51B}"/>
          </ac:spMkLst>
        </pc:spChg>
        <pc:spChg chg="add del">
          <ac:chgData name="Aleksandra Rudnicka" userId="54adeff213cd7ca7" providerId="LiveId" clId="{191BF7B3-984C-411B-9658-89B849A425C8}" dt="2024-07-07T18:42:27.322" v="2251" actId="26606"/>
          <ac:spMkLst>
            <pc:docMk/>
            <pc:sldMk cId="356354661" sldId="270"/>
            <ac:spMk id="42" creationId="{24FB4153-1E3E-4AE9-8306-E8C292894B04}"/>
          </ac:spMkLst>
        </pc:spChg>
        <pc:spChg chg="add del">
          <ac:chgData name="Aleksandra Rudnicka" userId="54adeff213cd7ca7" providerId="LiveId" clId="{191BF7B3-984C-411B-9658-89B849A425C8}" dt="2024-07-07T18:50:19.978" v="2272" actId="26606"/>
          <ac:spMkLst>
            <pc:docMk/>
            <pc:sldMk cId="356354661" sldId="270"/>
            <ac:spMk id="44" creationId="{4AD45A04-4150-4943-BB06-EEEDDD73BFCE}"/>
          </ac:spMkLst>
        </pc:spChg>
        <pc:spChg chg="add del">
          <ac:chgData name="Aleksandra Rudnicka" userId="54adeff213cd7ca7" providerId="LiveId" clId="{191BF7B3-984C-411B-9658-89B849A425C8}" dt="2024-07-07T18:50:19.978" v="2272" actId="26606"/>
          <ac:spMkLst>
            <pc:docMk/>
            <pc:sldMk cId="356354661" sldId="270"/>
            <ac:spMk id="45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18:50:19.978" v="2272" actId="26606"/>
          <ac:spMkLst>
            <pc:docMk/>
            <pc:sldMk cId="356354661" sldId="270"/>
            <ac:spMk id="46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18:50:19.978" v="2272" actId="26606"/>
          <ac:spMkLst>
            <pc:docMk/>
            <pc:sldMk cId="356354661" sldId="270"/>
            <ac:spMk id="48" creationId="{2ED84DD6-8A68-4994-8094-8DDBE89BF353}"/>
          </ac:spMkLst>
        </pc:spChg>
        <pc:spChg chg="add del">
          <ac:chgData name="Aleksandra Rudnicka" userId="54adeff213cd7ca7" providerId="LiveId" clId="{191BF7B3-984C-411B-9658-89B849A425C8}" dt="2024-07-07T18:50:19.978" v="2272" actId="26606"/>
          <ac:spMkLst>
            <pc:docMk/>
            <pc:sldMk cId="356354661" sldId="270"/>
            <ac:spMk id="49" creationId="{176049D7-366E-4AC9-B689-460CC28F8E70}"/>
          </ac:spMkLst>
        </pc:spChg>
        <pc:spChg chg="add del">
          <ac:chgData name="Aleksandra Rudnicka" userId="54adeff213cd7ca7" providerId="LiveId" clId="{191BF7B3-984C-411B-9658-89B849A425C8}" dt="2024-07-07T18:49:54.738" v="2259" actId="26606"/>
          <ac:spMkLst>
            <pc:docMk/>
            <pc:sldMk cId="356354661" sldId="270"/>
            <ac:spMk id="55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18:49:54.738" v="2259" actId="26606"/>
          <ac:spMkLst>
            <pc:docMk/>
            <pc:sldMk cId="356354661" sldId="270"/>
            <ac:spMk id="57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18:49:54.738" v="2259" actId="26606"/>
          <ac:spMkLst>
            <pc:docMk/>
            <pc:sldMk cId="356354661" sldId="270"/>
            <ac:spMk id="61" creationId="{2ED84DD6-8A68-4994-8094-8DDBE89BF353}"/>
          </ac:spMkLst>
        </pc:spChg>
        <pc:spChg chg="add del">
          <ac:chgData name="Aleksandra Rudnicka" userId="54adeff213cd7ca7" providerId="LiveId" clId="{191BF7B3-984C-411B-9658-89B849A425C8}" dt="2024-07-07T18:49:54.738" v="2259" actId="26606"/>
          <ac:spMkLst>
            <pc:docMk/>
            <pc:sldMk cId="356354661" sldId="270"/>
            <ac:spMk id="63" creationId="{176049D7-366E-4AC9-B689-460CC28F8E70}"/>
          </ac:spMkLst>
        </pc:spChg>
        <pc:spChg chg="add del">
          <ac:chgData name="Aleksandra Rudnicka" userId="54adeff213cd7ca7" providerId="LiveId" clId="{191BF7B3-984C-411B-9658-89B849A425C8}" dt="2024-07-07T18:49:54.738" v="2259" actId="26606"/>
          <ac:spMkLst>
            <pc:docMk/>
            <pc:sldMk cId="356354661" sldId="270"/>
            <ac:spMk id="67" creationId="{4AD45A04-4150-4943-BB06-EEEDDD73BFCE}"/>
          </ac:spMkLst>
        </pc:spChg>
        <pc:spChg chg="add del">
          <ac:chgData name="Aleksandra Rudnicka" userId="54adeff213cd7ca7" providerId="LiveId" clId="{191BF7B3-984C-411B-9658-89B849A425C8}" dt="2024-07-07T18:49:57.222" v="2262" actId="26606"/>
          <ac:spMkLst>
            <pc:docMk/>
            <pc:sldMk cId="356354661" sldId="270"/>
            <ac:spMk id="69" creationId="{809C0BCD-BEE9-423F-A51C-BCCD8E5EAADA}"/>
          </ac:spMkLst>
        </pc:spChg>
        <pc:spChg chg="add del">
          <ac:chgData name="Aleksandra Rudnicka" userId="54adeff213cd7ca7" providerId="LiveId" clId="{191BF7B3-984C-411B-9658-89B849A425C8}" dt="2024-07-07T18:49:57.222" v="2262" actId="26606"/>
          <ac:spMkLst>
            <pc:docMk/>
            <pc:sldMk cId="356354661" sldId="270"/>
            <ac:spMk id="70" creationId="{9998D094-42B2-42BA-AA14-E8FBE073A5D8}"/>
          </ac:spMkLst>
        </pc:spChg>
        <pc:spChg chg="add del">
          <ac:chgData name="Aleksandra Rudnicka" userId="54adeff213cd7ca7" providerId="LiveId" clId="{191BF7B3-984C-411B-9658-89B849A425C8}" dt="2024-07-07T18:49:57.222" v="2262" actId="26606"/>
          <ac:spMkLst>
            <pc:docMk/>
            <pc:sldMk cId="356354661" sldId="270"/>
            <ac:spMk id="72" creationId="{63FE6F10-B3AD-4403-94CA-F5115528699D}"/>
          </ac:spMkLst>
        </pc:spChg>
        <pc:spChg chg="add del">
          <ac:chgData name="Aleksandra Rudnicka" userId="54adeff213cd7ca7" providerId="LiveId" clId="{191BF7B3-984C-411B-9658-89B849A425C8}" dt="2024-07-07T18:49:57.222" v="2262" actId="26606"/>
          <ac:spMkLst>
            <pc:docMk/>
            <pc:sldMk cId="356354661" sldId="270"/>
            <ac:spMk id="73" creationId="{364D6A39-A4F7-4B00-9F42-3BC67177DB1F}"/>
          </ac:spMkLst>
        </pc:spChg>
        <pc:spChg chg="add del">
          <ac:chgData name="Aleksandra Rudnicka" userId="54adeff213cd7ca7" providerId="LiveId" clId="{191BF7B3-984C-411B-9658-89B849A425C8}" dt="2024-07-07T18:49:57.222" v="2262" actId="26606"/>
          <ac:spMkLst>
            <pc:docMk/>
            <pc:sldMk cId="356354661" sldId="270"/>
            <ac:spMk id="75" creationId="{B5D0D97D-7911-4A25-88E2-4D81FD4AB294}"/>
          </ac:spMkLst>
        </pc:spChg>
        <pc:spChg chg="add del">
          <ac:chgData name="Aleksandra Rudnicka" userId="54adeff213cd7ca7" providerId="LiveId" clId="{191BF7B3-984C-411B-9658-89B849A425C8}" dt="2024-07-07T18:49:59.352" v="2264" actId="26606"/>
          <ac:spMkLst>
            <pc:docMk/>
            <pc:sldMk cId="356354661" sldId="270"/>
            <ac:spMk id="77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18:49:59.352" v="2264" actId="26606"/>
          <ac:spMkLst>
            <pc:docMk/>
            <pc:sldMk cId="356354661" sldId="270"/>
            <ac:spMk id="78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18:49:59.352" v="2264" actId="26606"/>
          <ac:spMkLst>
            <pc:docMk/>
            <pc:sldMk cId="356354661" sldId="270"/>
            <ac:spMk id="80" creationId="{2ED84DD6-8A68-4994-8094-8DDBE89BF353}"/>
          </ac:spMkLst>
        </pc:spChg>
        <pc:spChg chg="add del">
          <ac:chgData name="Aleksandra Rudnicka" userId="54adeff213cd7ca7" providerId="LiveId" clId="{191BF7B3-984C-411B-9658-89B849A425C8}" dt="2024-07-07T18:49:59.352" v="2264" actId="26606"/>
          <ac:spMkLst>
            <pc:docMk/>
            <pc:sldMk cId="356354661" sldId="270"/>
            <ac:spMk id="81" creationId="{176049D7-366E-4AC9-B689-460CC28F8E70}"/>
          </ac:spMkLst>
        </pc:spChg>
        <pc:spChg chg="add del">
          <ac:chgData name="Aleksandra Rudnicka" userId="54adeff213cd7ca7" providerId="LiveId" clId="{191BF7B3-984C-411B-9658-89B849A425C8}" dt="2024-07-07T18:49:59.352" v="2264" actId="26606"/>
          <ac:spMkLst>
            <pc:docMk/>
            <pc:sldMk cId="356354661" sldId="270"/>
            <ac:spMk id="83" creationId="{4AD45A04-4150-4943-BB06-EEEDDD73BFCE}"/>
          </ac:spMkLst>
        </pc:spChg>
        <pc:spChg chg="add del">
          <ac:chgData name="Aleksandra Rudnicka" userId="54adeff213cd7ca7" providerId="LiveId" clId="{191BF7B3-984C-411B-9658-89B849A425C8}" dt="2024-07-07T18:50:12.366" v="2266" actId="26606"/>
          <ac:spMkLst>
            <pc:docMk/>
            <pc:sldMk cId="356354661" sldId="270"/>
            <ac:spMk id="85" creationId="{BA2EA6A6-CD0C-4CFD-8EC2-AA44F9870331}"/>
          </ac:spMkLst>
        </pc:spChg>
        <pc:spChg chg="add del">
          <ac:chgData name="Aleksandra Rudnicka" userId="54adeff213cd7ca7" providerId="LiveId" clId="{191BF7B3-984C-411B-9658-89B849A425C8}" dt="2024-07-07T18:50:16.031" v="2268" actId="26606"/>
          <ac:spMkLst>
            <pc:docMk/>
            <pc:sldMk cId="356354661" sldId="270"/>
            <ac:spMk id="87" creationId="{79CBD3C9-4E66-426D-948E-7CF4778107E8}"/>
          </ac:spMkLst>
        </pc:spChg>
        <pc:spChg chg="add del">
          <ac:chgData name="Aleksandra Rudnicka" userId="54adeff213cd7ca7" providerId="LiveId" clId="{191BF7B3-984C-411B-9658-89B849A425C8}" dt="2024-07-07T18:50:16.031" v="2268" actId="26606"/>
          <ac:spMkLst>
            <pc:docMk/>
            <pc:sldMk cId="356354661" sldId="270"/>
            <ac:spMk id="88" creationId="{DDB95FCF-AD96-482F-9FB8-CD95725E6EFF}"/>
          </ac:spMkLst>
        </pc:spChg>
        <pc:spChg chg="add del">
          <ac:chgData name="Aleksandra Rudnicka" userId="54adeff213cd7ca7" providerId="LiveId" clId="{191BF7B3-984C-411B-9658-89B849A425C8}" dt="2024-07-07T18:50:16.031" v="2268" actId="26606"/>
          <ac:spMkLst>
            <pc:docMk/>
            <pc:sldMk cId="356354661" sldId="270"/>
            <ac:spMk id="90" creationId="{2ED84DD6-8A68-4994-8094-8DDBE89BF353}"/>
          </ac:spMkLst>
        </pc:spChg>
        <pc:spChg chg="add del">
          <ac:chgData name="Aleksandra Rudnicka" userId="54adeff213cd7ca7" providerId="LiveId" clId="{191BF7B3-984C-411B-9658-89B849A425C8}" dt="2024-07-07T18:50:16.031" v="2268" actId="26606"/>
          <ac:spMkLst>
            <pc:docMk/>
            <pc:sldMk cId="356354661" sldId="270"/>
            <ac:spMk id="91" creationId="{176049D7-366E-4AC9-B689-460CC28F8E70}"/>
          </ac:spMkLst>
        </pc:spChg>
        <pc:spChg chg="add del">
          <ac:chgData name="Aleksandra Rudnicka" userId="54adeff213cd7ca7" providerId="LiveId" clId="{191BF7B3-984C-411B-9658-89B849A425C8}" dt="2024-07-07T18:50:16.031" v="2268" actId="26606"/>
          <ac:spMkLst>
            <pc:docMk/>
            <pc:sldMk cId="356354661" sldId="270"/>
            <ac:spMk id="93" creationId="{4AD45A04-4150-4943-BB06-EEEDDD73BFCE}"/>
          </ac:spMkLst>
        </pc:spChg>
        <pc:spChg chg="add del">
          <ac:chgData name="Aleksandra Rudnicka" userId="54adeff213cd7ca7" providerId="LiveId" clId="{191BF7B3-984C-411B-9658-89B849A425C8}" dt="2024-07-07T18:50:19.966" v="2271" actId="26606"/>
          <ac:spMkLst>
            <pc:docMk/>
            <pc:sldMk cId="356354661" sldId="270"/>
            <ac:spMk id="95" creationId="{809C0BCD-BEE9-423F-A51C-BCCD8E5EAADA}"/>
          </ac:spMkLst>
        </pc:spChg>
        <pc:spChg chg="add del">
          <ac:chgData name="Aleksandra Rudnicka" userId="54adeff213cd7ca7" providerId="LiveId" clId="{191BF7B3-984C-411B-9658-89B849A425C8}" dt="2024-07-07T18:50:19.966" v="2271" actId="26606"/>
          <ac:spMkLst>
            <pc:docMk/>
            <pc:sldMk cId="356354661" sldId="270"/>
            <ac:spMk id="96" creationId="{9998D094-42B2-42BA-AA14-E8FBE073A5D8}"/>
          </ac:spMkLst>
        </pc:spChg>
        <pc:spChg chg="add del">
          <ac:chgData name="Aleksandra Rudnicka" userId="54adeff213cd7ca7" providerId="LiveId" clId="{191BF7B3-984C-411B-9658-89B849A425C8}" dt="2024-07-07T18:50:19.966" v="2271" actId="26606"/>
          <ac:spMkLst>
            <pc:docMk/>
            <pc:sldMk cId="356354661" sldId="270"/>
            <ac:spMk id="98" creationId="{63FE6F10-B3AD-4403-94CA-F5115528699D}"/>
          </ac:spMkLst>
        </pc:spChg>
        <pc:spChg chg="add del">
          <ac:chgData name="Aleksandra Rudnicka" userId="54adeff213cd7ca7" providerId="LiveId" clId="{191BF7B3-984C-411B-9658-89B849A425C8}" dt="2024-07-07T18:50:19.966" v="2271" actId="26606"/>
          <ac:spMkLst>
            <pc:docMk/>
            <pc:sldMk cId="356354661" sldId="270"/>
            <ac:spMk id="99" creationId="{364D6A39-A4F7-4B00-9F42-3BC67177DB1F}"/>
          </ac:spMkLst>
        </pc:spChg>
        <pc:spChg chg="add del">
          <ac:chgData name="Aleksandra Rudnicka" userId="54adeff213cd7ca7" providerId="LiveId" clId="{191BF7B3-984C-411B-9658-89B849A425C8}" dt="2024-07-07T18:50:19.966" v="2271" actId="26606"/>
          <ac:spMkLst>
            <pc:docMk/>
            <pc:sldMk cId="356354661" sldId="270"/>
            <ac:spMk id="101" creationId="{B5D0D97D-7911-4A25-88E2-4D81FD4AB294}"/>
          </ac:spMkLst>
        </pc:spChg>
        <pc:spChg chg="add del">
          <ac:chgData name="Aleksandra Rudnicka" userId="54adeff213cd7ca7" providerId="LiveId" clId="{191BF7B3-984C-411B-9658-89B849A425C8}" dt="2024-07-19T07:40:01.130" v="4916" actId="26606"/>
          <ac:spMkLst>
            <pc:docMk/>
            <pc:sldMk cId="356354661" sldId="270"/>
            <ac:spMk id="103" creationId="{BA2EA6A6-CD0C-4CFD-8EC2-AA44F9870331}"/>
          </ac:spMkLst>
        </pc:spChg>
        <pc:spChg chg="add del">
          <ac:chgData name="Aleksandra Rudnicka" userId="54adeff213cd7ca7" providerId="LiveId" clId="{191BF7B3-984C-411B-9658-89B849A425C8}" dt="2024-07-19T07:39:44.442" v="4914" actId="26606"/>
          <ac:spMkLst>
            <pc:docMk/>
            <pc:sldMk cId="356354661" sldId="270"/>
            <ac:spMk id="107" creationId="{A4C0FE53-4E3B-81A2-F8D8-CE8D11CC204F}"/>
          </ac:spMkLst>
        </pc:spChg>
        <pc:spChg chg="add del">
          <ac:chgData name="Aleksandra Rudnicka" userId="54adeff213cd7ca7" providerId="LiveId" clId="{191BF7B3-984C-411B-9658-89B849A425C8}" dt="2024-07-19T07:40:01.130" v="4916" actId="26606"/>
          <ac:spMkLst>
            <pc:docMk/>
            <pc:sldMk cId="356354661" sldId="270"/>
            <ac:spMk id="108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19T07:40:01.130" v="4916" actId="26606"/>
          <ac:spMkLst>
            <pc:docMk/>
            <pc:sldMk cId="356354661" sldId="270"/>
            <ac:spMk id="109" creationId="{A4C0FE53-4E3B-81A2-F8D8-CE8D11CC204F}"/>
          </ac:spMkLst>
        </pc:spChg>
        <pc:spChg chg="add del">
          <ac:chgData name="Aleksandra Rudnicka" userId="54adeff213cd7ca7" providerId="LiveId" clId="{191BF7B3-984C-411B-9658-89B849A425C8}" dt="2024-07-19T07:40:01.130" v="4916" actId="26606"/>
          <ac:spMkLst>
            <pc:docMk/>
            <pc:sldMk cId="356354661" sldId="270"/>
            <ac:spMk id="110" creationId="{FCF82941-5589-49BF-B6B1-76122B2D0EA6}"/>
          </ac:spMkLst>
        </pc:spChg>
        <pc:graphicFrameChg chg="add del">
          <ac:chgData name="Aleksandra Rudnicka" userId="54adeff213cd7ca7" providerId="LiveId" clId="{191BF7B3-984C-411B-9658-89B849A425C8}" dt="2024-07-19T07:39:43.035" v="4912" actId="26606"/>
          <ac:graphicFrameMkLst>
            <pc:docMk/>
            <pc:sldMk cId="356354661" sldId="270"/>
            <ac:graphicFrameMk id="105" creationId="{09558F78-84EF-CE4F-1989-60C94FB4796E}"/>
          </ac:graphicFrameMkLst>
        </pc:graphicFrameChg>
        <pc:picChg chg="del mod">
          <ac:chgData name="Aleksandra Rudnicka" userId="54adeff213cd7ca7" providerId="LiveId" clId="{191BF7B3-984C-411B-9658-89B849A425C8}" dt="2024-07-07T18:39:33.574" v="2212" actId="478"/>
          <ac:picMkLst>
            <pc:docMk/>
            <pc:sldMk cId="356354661" sldId="270"/>
            <ac:picMk id="4" creationId="{629F2A20-8FE1-4EA2-AE83-45314542A65B}"/>
          </ac:picMkLst>
        </pc:picChg>
        <pc:picChg chg="add mod">
          <ac:chgData name="Aleksandra Rudnicka" userId="54adeff213cd7ca7" providerId="LiveId" clId="{191BF7B3-984C-411B-9658-89B849A425C8}" dt="2024-07-19T07:40:01.130" v="4916" actId="26606"/>
          <ac:picMkLst>
            <pc:docMk/>
            <pc:sldMk cId="356354661" sldId="270"/>
            <ac:picMk id="4" creationId="{DF345AB7-2A31-5A77-AA03-E798051B6CB0}"/>
          </ac:picMkLst>
        </pc:picChg>
        <pc:picChg chg="add mod">
          <ac:chgData name="Aleksandra Rudnicka" userId="54adeff213cd7ca7" providerId="LiveId" clId="{191BF7B3-984C-411B-9658-89B849A425C8}" dt="2024-07-07T18:39:56.265" v="2222"/>
          <ac:picMkLst>
            <pc:docMk/>
            <pc:sldMk cId="356354661" sldId="270"/>
            <ac:picMk id="5" creationId="{1C848264-01F0-F2C8-ABB6-2FF92B8342BB}"/>
          </ac:picMkLst>
        </pc:picChg>
        <pc:picChg chg="add del mod ord">
          <ac:chgData name="Aleksandra Rudnicka" userId="54adeff213cd7ca7" providerId="LiveId" clId="{191BF7B3-984C-411B-9658-89B849A425C8}" dt="2024-07-07T18:49:37.188" v="2253" actId="478"/>
          <ac:picMkLst>
            <pc:docMk/>
            <pc:sldMk cId="356354661" sldId="270"/>
            <ac:picMk id="7" creationId="{11E27B56-0C1B-6CA1-E84C-06633A2FD1BE}"/>
          </ac:picMkLst>
        </pc:picChg>
        <pc:cxnChg chg="add del">
          <ac:chgData name="Aleksandra Rudnicka" userId="54adeff213cd7ca7" providerId="LiveId" clId="{191BF7B3-984C-411B-9658-89B849A425C8}" dt="2024-07-07T18:42:27.339" v="2252" actId="26606"/>
          <ac:cxnSpMkLst>
            <pc:docMk/>
            <pc:sldMk cId="356354661" sldId="270"/>
            <ac:cxnSpMk id="19" creationId="{8465D64B-59F4-4BDC-B833-A17EF1E04697}"/>
          </ac:cxnSpMkLst>
        </pc:cxnChg>
        <pc:cxnChg chg="add del">
          <ac:chgData name="Aleksandra Rudnicka" userId="54adeff213cd7ca7" providerId="LiveId" clId="{191BF7B3-984C-411B-9658-89B849A425C8}" dt="2024-07-07T18:42:27.339" v="2252" actId="26606"/>
          <ac:cxnSpMkLst>
            <pc:docMk/>
            <pc:sldMk cId="356354661" sldId="270"/>
            <ac:cxnSpMk id="25" creationId="{13553ADF-88A1-4645-B819-890CA3DF7D5B}"/>
          </ac:cxnSpMkLst>
        </pc:cxnChg>
        <pc:cxnChg chg="add del">
          <ac:chgData name="Aleksandra Rudnicka" userId="54adeff213cd7ca7" providerId="LiveId" clId="{191BF7B3-984C-411B-9658-89B849A425C8}" dt="2024-07-07T18:42:27.322" v="2251" actId="26606"/>
          <ac:cxnSpMkLst>
            <pc:docMk/>
            <pc:sldMk cId="356354661" sldId="270"/>
            <ac:cxnSpMk id="36" creationId="{8465D64B-59F4-4BDC-B833-A17EF1E04697}"/>
          </ac:cxnSpMkLst>
        </pc:cxnChg>
        <pc:cxnChg chg="add del">
          <ac:chgData name="Aleksandra Rudnicka" userId="54adeff213cd7ca7" providerId="LiveId" clId="{191BF7B3-984C-411B-9658-89B849A425C8}" dt="2024-07-07T18:42:27.322" v="2251" actId="26606"/>
          <ac:cxnSpMkLst>
            <pc:docMk/>
            <pc:sldMk cId="356354661" sldId="270"/>
            <ac:cxnSpMk id="40" creationId="{98F0650C-11DF-45E6-8EC2-E3B298F0D80A}"/>
          </ac:cxnSpMkLst>
        </pc:cxnChg>
        <pc:cxnChg chg="add del">
          <ac:chgData name="Aleksandra Rudnicka" userId="54adeff213cd7ca7" providerId="LiveId" clId="{191BF7B3-984C-411B-9658-89B849A425C8}" dt="2024-07-07T18:50:19.978" v="2272" actId="26606"/>
          <ac:cxnSpMkLst>
            <pc:docMk/>
            <pc:sldMk cId="356354661" sldId="270"/>
            <ac:cxnSpMk id="47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18:50:19.978" v="2272" actId="26606"/>
          <ac:cxnSpMkLst>
            <pc:docMk/>
            <pc:sldMk cId="356354661" sldId="270"/>
            <ac:cxnSpMk id="50" creationId="{BC9E91F8-C4AE-4EB0-8B76-FF3F3FC7183D}"/>
          </ac:cxnSpMkLst>
        </pc:cxnChg>
        <pc:cxnChg chg="add del">
          <ac:chgData name="Aleksandra Rudnicka" userId="54adeff213cd7ca7" providerId="LiveId" clId="{191BF7B3-984C-411B-9658-89B849A425C8}" dt="2024-07-07T18:49:54.738" v="2259" actId="26606"/>
          <ac:cxnSpMkLst>
            <pc:docMk/>
            <pc:sldMk cId="356354661" sldId="270"/>
            <ac:cxnSpMk id="59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18:49:54.738" v="2259" actId="26606"/>
          <ac:cxnSpMkLst>
            <pc:docMk/>
            <pc:sldMk cId="356354661" sldId="270"/>
            <ac:cxnSpMk id="65" creationId="{BC9E91F8-C4AE-4EB0-8B76-FF3F3FC7183D}"/>
          </ac:cxnSpMkLst>
        </pc:cxnChg>
        <pc:cxnChg chg="add del">
          <ac:chgData name="Aleksandra Rudnicka" userId="54adeff213cd7ca7" providerId="LiveId" clId="{191BF7B3-984C-411B-9658-89B849A425C8}" dt="2024-07-07T18:49:57.222" v="2262" actId="26606"/>
          <ac:cxnSpMkLst>
            <pc:docMk/>
            <pc:sldMk cId="356354661" sldId="270"/>
            <ac:cxnSpMk id="71" creationId="{8465D64B-59F4-4BDC-B833-A17EF1E04697}"/>
          </ac:cxnSpMkLst>
        </pc:cxnChg>
        <pc:cxnChg chg="add del">
          <ac:chgData name="Aleksandra Rudnicka" userId="54adeff213cd7ca7" providerId="LiveId" clId="{191BF7B3-984C-411B-9658-89B849A425C8}" dt="2024-07-07T18:49:57.222" v="2262" actId="26606"/>
          <ac:cxnSpMkLst>
            <pc:docMk/>
            <pc:sldMk cId="356354661" sldId="270"/>
            <ac:cxnSpMk id="74" creationId="{13553ADF-88A1-4645-B819-890CA3DF7D5B}"/>
          </ac:cxnSpMkLst>
        </pc:cxnChg>
        <pc:cxnChg chg="add del">
          <ac:chgData name="Aleksandra Rudnicka" userId="54adeff213cd7ca7" providerId="LiveId" clId="{191BF7B3-984C-411B-9658-89B849A425C8}" dt="2024-07-07T18:49:59.352" v="2264" actId="26606"/>
          <ac:cxnSpMkLst>
            <pc:docMk/>
            <pc:sldMk cId="356354661" sldId="270"/>
            <ac:cxnSpMk id="79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18:49:59.352" v="2264" actId="26606"/>
          <ac:cxnSpMkLst>
            <pc:docMk/>
            <pc:sldMk cId="356354661" sldId="270"/>
            <ac:cxnSpMk id="82" creationId="{BC9E91F8-C4AE-4EB0-8B76-FF3F3FC7183D}"/>
          </ac:cxnSpMkLst>
        </pc:cxnChg>
        <pc:cxnChg chg="add del">
          <ac:chgData name="Aleksandra Rudnicka" userId="54adeff213cd7ca7" providerId="LiveId" clId="{191BF7B3-984C-411B-9658-89B849A425C8}" dt="2024-07-07T18:50:16.031" v="2268" actId="26606"/>
          <ac:cxnSpMkLst>
            <pc:docMk/>
            <pc:sldMk cId="356354661" sldId="270"/>
            <ac:cxnSpMk id="89" creationId="{64EEEC00-AD80-4734-BEE6-04CBDEC830C9}"/>
          </ac:cxnSpMkLst>
        </pc:cxnChg>
        <pc:cxnChg chg="add del">
          <ac:chgData name="Aleksandra Rudnicka" userId="54adeff213cd7ca7" providerId="LiveId" clId="{191BF7B3-984C-411B-9658-89B849A425C8}" dt="2024-07-07T18:50:16.031" v="2268" actId="26606"/>
          <ac:cxnSpMkLst>
            <pc:docMk/>
            <pc:sldMk cId="356354661" sldId="270"/>
            <ac:cxnSpMk id="92" creationId="{BC9E91F8-C4AE-4EB0-8B76-FF3F3FC7183D}"/>
          </ac:cxnSpMkLst>
        </pc:cxnChg>
        <pc:cxnChg chg="add del">
          <ac:chgData name="Aleksandra Rudnicka" userId="54adeff213cd7ca7" providerId="LiveId" clId="{191BF7B3-984C-411B-9658-89B849A425C8}" dt="2024-07-07T18:50:19.966" v="2271" actId="26606"/>
          <ac:cxnSpMkLst>
            <pc:docMk/>
            <pc:sldMk cId="356354661" sldId="270"/>
            <ac:cxnSpMk id="97" creationId="{8465D64B-59F4-4BDC-B833-A17EF1E04697}"/>
          </ac:cxnSpMkLst>
        </pc:cxnChg>
        <pc:cxnChg chg="add del">
          <ac:chgData name="Aleksandra Rudnicka" userId="54adeff213cd7ca7" providerId="LiveId" clId="{191BF7B3-984C-411B-9658-89B849A425C8}" dt="2024-07-07T18:50:19.966" v="2271" actId="26606"/>
          <ac:cxnSpMkLst>
            <pc:docMk/>
            <pc:sldMk cId="356354661" sldId="270"/>
            <ac:cxnSpMk id="100" creationId="{13553ADF-88A1-4645-B819-890CA3DF7D5B}"/>
          </ac:cxnSpMkLst>
        </pc:cxnChg>
      </pc:sldChg>
      <pc:sldChg chg="addSp delSp modSp add del mod">
        <pc:chgData name="Aleksandra Rudnicka" userId="54adeff213cd7ca7" providerId="LiveId" clId="{191BF7B3-984C-411B-9658-89B849A425C8}" dt="2024-07-07T14:09:07.604" v="1436" actId="47"/>
        <pc:sldMkLst>
          <pc:docMk/>
          <pc:sldMk cId="1132397677" sldId="271"/>
        </pc:sldMkLst>
        <pc:spChg chg="add mod">
          <ac:chgData name="Aleksandra Rudnicka" userId="54adeff213cd7ca7" providerId="LiveId" clId="{191BF7B3-984C-411B-9658-89B849A425C8}" dt="2024-07-07T14:07:56.857" v="1433" actId="5793"/>
          <ac:spMkLst>
            <pc:docMk/>
            <pc:sldMk cId="1132397677" sldId="271"/>
            <ac:spMk id="4" creationId="{9B01EDE5-55D5-5A64-FC45-ECF865B71D3C}"/>
          </ac:spMkLst>
        </pc:spChg>
        <pc:picChg chg="del">
          <ac:chgData name="Aleksandra Rudnicka" userId="54adeff213cd7ca7" providerId="LiveId" clId="{191BF7B3-984C-411B-9658-89B849A425C8}" dt="2024-07-07T14:07:54.127" v="1432" actId="478"/>
          <ac:picMkLst>
            <pc:docMk/>
            <pc:sldMk cId="1132397677" sldId="271"/>
            <ac:picMk id="6" creationId="{2C3A99DF-3753-4F3E-56F0-FD3E60605103}"/>
          </ac:picMkLst>
        </pc:picChg>
      </pc:sldChg>
      <pc:sldChg chg="addSp delSp modSp add mod">
        <pc:chgData name="Aleksandra Rudnicka" userId="54adeff213cd7ca7" providerId="LiveId" clId="{191BF7B3-984C-411B-9658-89B849A425C8}" dt="2024-07-19T08:00:46.535" v="6068" actId="207"/>
        <pc:sldMkLst>
          <pc:docMk/>
          <pc:sldMk cId="1403297547" sldId="271"/>
        </pc:sldMkLst>
        <pc:spChg chg="mod">
          <ac:chgData name="Aleksandra Rudnicka" userId="54adeff213cd7ca7" providerId="LiveId" clId="{191BF7B3-984C-411B-9658-89B849A425C8}" dt="2024-07-19T07:58:53.517" v="5928" actId="27636"/>
          <ac:spMkLst>
            <pc:docMk/>
            <pc:sldMk cId="1403297547" sldId="271"/>
            <ac:spMk id="2" creationId="{A0D81407-D1A6-42DD-AE7A-4FA34ACD1317}"/>
          </ac:spMkLst>
        </pc:spChg>
        <pc:spChg chg="mod ord">
          <ac:chgData name="Aleksandra Rudnicka" userId="54adeff213cd7ca7" providerId="LiveId" clId="{191BF7B3-984C-411B-9658-89B849A425C8}" dt="2024-07-19T08:00:46.535" v="6068" actId="207"/>
          <ac:spMkLst>
            <pc:docMk/>
            <pc:sldMk cId="1403297547" sldId="271"/>
            <ac:spMk id="8" creationId="{41FF5D4E-7134-4EA4-BA11-FE50F4576B73}"/>
          </ac:spMkLst>
        </pc:spChg>
        <pc:spChg chg="add del">
          <ac:chgData name="Aleksandra Rudnicka" userId="54adeff213cd7ca7" providerId="LiveId" clId="{191BF7B3-984C-411B-9658-89B849A425C8}" dt="2024-07-07T19:00:55.574" v="2396" actId="26606"/>
          <ac:spMkLst>
            <pc:docMk/>
            <pc:sldMk cId="1403297547" sldId="271"/>
            <ac:spMk id="13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19:00:55.574" v="2396" actId="26606"/>
          <ac:spMkLst>
            <pc:docMk/>
            <pc:sldMk cId="1403297547" sldId="271"/>
            <ac:spMk id="15" creationId="{FCF82941-5589-49BF-B6B1-76122B2D0EA6}"/>
          </ac:spMkLst>
        </pc:spChg>
        <pc:picChg chg="del mod">
          <ac:chgData name="Aleksandra Rudnicka" userId="54adeff213cd7ca7" providerId="LiveId" clId="{191BF7B3-984C-411B-9658-89B849A425C8}" dt="2024-07-07T19:00:13.924" v="2389" actId="478"/>
          <ac:picMkLst>
            <pc:docMk/>
            <pc:sldMk cId="1403297547" sldId="271"/>
            <ac:picMk id="4" creationId="{629F2A20-8FE1-4EA2-AE83-45314542A65B}"/>
          </ac:picMkLst>
        </pc:picChg>
        <pc:picChg chg="add mod">
          <ac:chgData name="Aleksandra Rudnicka" userId="54adeff213cd7ca7" providerId="LiveId" clId="{191BF7B3-984C-411B-9658-89B849A425C8}" dt="2024-07-07T19:00:55.575" v="2397" actId="26606"/>
          <ac:picMkLst>
            <pc:docMk/>
            <pc:sldMk cId="1403297547" sldId="271"/>
            <ac:picMk id="5" creationId="{1069EE09-1A71-206C-D6C0-8B85921E2487}"/>
          </ac:picMkLst>
        </pc:picChg>
      </pc:sldChg>
      <pc:sldChg chg="modSp add mod">
        <pc:chgData name="Aleksandra Rudnicka" userId="54adeff213cd7ca7" providerId="LiveId" clId="{191BF7B3-984C-411B-9658-89B849A425C8}" dt="2024-07-19T07:30:08.853" v="4507" actId="20577"/>
        <pc:sldMkLst>
          <pc:docMk/>
          <pc:sldMk cId="4054734452" sldId="272"/>
        </pc:sldMkLst>
        <pc:spChg chg="mod">
          <ac:chgData name="Aleksandra Rudnicka" userId="54adeff213cd7ca7" providerId="LiveId" clId="{191BF7B3-984C-411B-9658-89B849A425C8}" dt="2024-07-19T07:30:08.853" v="4507" actId="20577"/>
          <ac:spMkLst>
            <pc:docMk/>
            <pc:sldMk cId="4054734452" sldId="272"/>
            <ac:spMk id="8" creationId="{41FF5D4E-7134-4EA4-BA11-FE50F4576B73}"/>
          </ac:spMkLst>
        </pc:spChg>
      </pc:sldChg>
      <pc:sldChg chg="addSp delSp modSp add del mod">
        <pc:chgData name="Aleksandra Rudnicka" userId="54adeff213cd7ca7" providerId="LiveId" clId="{191BF7B3-984C-411B-9658-89B849A425C8}" dt="2024-07-07T20:50:00.161" v="3428" actId="47"/>
        <pc:sldMkLst>
          <pc:docMk/>
          <pc:sldMk cId="770424267" sldId="273"/>
        </pc:sldMkLst>
        <pc:spChg chg="mod">
          <ac:chgData name="Aleksandra Rudnicka" userId="54adeff213cd7ca7" providerId="LiveId" clId="{191BF7B3-984C-411B-9658-89B849A425C8}" dt="2024-07-07T20:30:15.419" v="2977" actId="26606"/>
          <ac:spMkLst>
            <pc:docMk/>
            <pc:sldMk cId="770424267" sldId="273"/>
            <ac:spMk id="2" creationId="{A0D81407-D1A6-42DD-AE7A-4FA34ACD1317}"/>
          </ac:spMkLst>
        </pc:spChg>
        <pc:spChg chg="mod">
          <ac:chgData name="Aleksandra Rudnicka" userId="54adeff213cd7ca7" providerId="LiveId" clId="{191BF7B3-984C-411B-9658-89B849A425C8}" dt="2024-07-07T20:30:15.419" v="2977" actId="26606"/>
          <ac:spMkLst>
            <pc:docMk/>
            <pc:sldMk cId="770424267" sldId="273"/>
            <ac:spMk id="8" creationId="{41FF5D4E-7134-4EA4-BA11-FE50F4576B73}"/>
          </ac:spMkLst>
        </pc:spChg>
        <pc:spChg chg="add del">
          <ac:chgData name="Aleksandra Rudnicka" userId="54adeff213cd7ca7" providerId="LiveId" clId="{191BF7B3-984C-411B-9658-89B849A425C8}" dt="2024-07-07T20:30:15.419" v="2977" actId="26606"/>
          <ac:spMkLst>
            <pc:docMk/>
            <pc:sldMk cId="770424267" sldId="273"/>
            <ac:spMk id="32" creationId="{E3DC42C2-6B58-404C-B339-2C72808A5BE1}"/>
          </ac:spMkLst>
        </pc:spChg>
        <pc:spChg chg="add del">
          <ac:chgData name="Aleksandra Rudnicka" userId="54adeff213cd7ca7" providerId="LiveId" clId="{191BF7B3-984C-411B-9658-89B849A425C8}" dt="2024-07-07T20:30:15.419" v="2977" actId="26606"/>
          <ac:spMkLst>
            <pc:docMk/>
            <pc:sldMk cId="770424267" sldId="273"/>
            <ac:spMk id="33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20:30:15.419" v="2977" actId="26606"/>
          <ac:spMkLst>
            <pc:docMk/>
            <pc:sldMk cId="770424267" sldId="273"/>
            <ac:spMk id="38" creationId="{041AB071-DCA2-42CD-9124-1185AB226EEA}"/>
          </ac:spMkLst>
        </pc:spChg>
        <pc:spChg chg="add del">
          <ac:chgData name="Aleksandra Rudnicka" userId="54adeff213cd7ca7" providerId="LiveId" clId="{191BF7B3-984C-411B-9658-89B849A425C8}" dt="2024-07-07T20:30:15.419" v="2977" actId="26606"/>
          <ac:spMkLst>
            <pc:docMk/>
            <pc:sldMk cId="770424267" sldId="273"/>
            <ac:spMk id="40" creationId="{0392547C-FF3C-4937-BC39-BDA087FC5ADC}"/>
          </ac:spMkLst>
        </pc:spChg>
        <pc:spChg chg="add del">
          <ac:chgData name="Aleksandra Rudnicka" userId="54adeff213cd7ca7" providerId="LiveId" clId="{191BF7B3-984C-411B-9658-89B849A425C8}" dt="2024-07-07T20:30:15.419" v="2977" actId="26606"/>
          <ac:spMkLst>
            <pc:docMk/>
            <pc:sldMk cId="770424267" sldId="273"/>
            <ac:spMk id="42" creationId="{EF78E39C-4C90-437A-AC49-F4C5DD14809C}"/>
          </ac:spMkLst>
        </pc:spChg>
        <pc:picChg chg="add del mod">
          <ac:chgData name="Aleksandra Rudnicka" userId="54adeff213cd7ca7" providerId="LiveId" clId="{191BF7B3-984C-411B-9658-89B849A425C8}" dt="2024-07-07T20:30:21.839" v="2979" actId="34135"/>
          <ac:picMkLst>
            <pc:docMk/>
            <pc:sldMk cId="770424267" sldId="273"/>
            <ac:picMk id="4" creationId="{BEB654F4-5FE6-E302-7D06-7EA2C0AEF322}"/>
          </ac:picMkLst>
        </pc:picChg>
        <pc:picChg chg="add del mod ord">
          <ac:chgData name="Aleksandra Rudnicka" userId="54adeff213cd7ca7" providerId="LiveId" clId="{191BF7B3-984C-411B-9658-89B849A425C8}" dt="2024-07-07T20:30:15.419" v="2977" actId="26606"/>
          <ac:picMkLst>
            <pc:docMk/>
            <pc:sldMk cId="770424267" sldId="273"/>
            <ac:picMk id="5" creationId="{0CFBEC19-2B50-17AD-8257-7D705CA25AC0}"/>
          </ac:picMkLst>
        </pc:picChg>
      </pc:sldChg>
      <pc:sldChg chg="addSp delSp modSp add mod">
        <pc:chgData name="Aleksandra Rudnicka" userId="54adeff213cd7ca7" providerId="LiveId" clId="{191BF7B3-984C-411B-9658-89B849A425C8}" dt="2024-07-18T16:26:13.488" v="3719" actId="14100"/>
        <pc:sldMkLst>
          <pc:docMk/>
          <pc:sldMk cId="442189740" sldId="274"/>
        </pc:sldMkLst>
        <pc:spChg chg="mod">
          <ac:chgData name="Aleksandra Rudnicka" userId="54adeff213cd7ca7" providerId="LiveId" clId="{191BF7B3-984C-411B-9658-89B849A425C8}" dt="2024-07-07T20:34:10.483" v="3159" actId="14100"/>
          <ac:spMkLst>
            <pc:docMk/>
            <pc:sldMk cId="442189740" sldId="274"/>
            <ac:spMk id="2" creationId="{A0D81407-D1A6-42DD-AE7A-4FA34ACD1317}"/>
          </ac:spMkLst>
        </pc:spChg>
        <pc:spChg chg="mod">
          <ac:chgData name="Aleksandra Rudnicka" userId="54adeff213cd7ca7" providerId="LiveId" clId="{191BF7B3-984C-411B-9658-89B849A425C8}" dt="2024-07-18T16:26:13.488" v="3719" actId="14100"/>
          <ac:spMkLst>
            <pc:docMk/>
            <pc:sldMk cId="442189740" sldId="274"/>
            <ac:spMk id="8" creationId="{41FF5D4E-7134-4EA4-BA11-FE50F4576B73}"/>
          </ac:spMkLst>
        </pc:spChg>
        <pc:spChg chg="del">
          <ac:chgData name="Aleksandra Rudnicka" userId="54adeff213cd7ca7" providerId="LiveId" clId="{191BF7B3-984C-411B-9658-89B849A425C8}" dt="2024-07-07T20:32:12.035" v="3052" actId="26606"/>
          <ac:spMkLst>
            <pc:docMk/>
            <pc:sldMk cId="442189740" sldId="274"/>
            <ac:spMk id="32" creationId="{E3DC42C2-6B58-404C-B339-2C72808A5BE1}"/>
          </ac:spMkLst>
        </pc:spChg>
        <pc:spChg chg="del">
          <ac:chgData name="Aleksandra Rudnicka" userId="54adeff213cd7ca7" providerId="LiveId" clId="{191BF7B3-984C-411B-9658-89B849A425C8}" dt="2024-07-07T20:32:12.035" v="3052" actId="26606"/>
          <ac:spMkLst>
            <pc:docMk/>
            <pc:sldMk cId="442189740" sldId="274"/>
            <ac:spMk id="33" creationId="{FCF82941-5589-49BF-B6B1-76122B2D0EA6}"/>
          </ac:spMkLst>
        </pc:spChg>
        <pc:spChg chg="add del">
          <ac:chgData name="Aleksandra Rudnicka" userId="54adeff213cd7ca7" providerId="LiveId" clId="{191BF7B3-984C-411B-9658-89B849A425C8}" dt="2024-07-07T20:33:07.094" v="3148" actId="26606"/>
          <ac:spMkLst>
            <pc:docMk/>
            <pc:sldMk cId="442189740" sldId="274"/>
            <ac:spMk id="39" creationId="{F28D9B36-75B9-4435-83E6-0A9C81A12E95}"/>
          </ac:spMkLst>
        </pc:spChg>
        <pc:spChg chg="add">
          <ac:chgData name="Aleksandra Rudnicka" userId="54adeff213cd7ca7" providerId="LiveId" clId="{191BF7B3-984C-411B-9658-89B849A425C8}" dt="2024-07-07T20:33:07.094" v="3148" actId="26606"/>
          <ac:spMkLst>
            <pc:docMk/>
            <pc:sldMk cId="442189740" sldId="274"/>
            <ac:spMk id="44" creationId="{F28D9B36-75B9-4435-83E6-0A9C81A12E95}"/>
          </ac:spMkLst>
        </pc:spChg>
        <pc:picChg chg="del">
          <ac:chgData name="Aleksandra Rudnicka" userId="54adeff213cd7ca7" providerId="LiveId" clId="{191BF7B3-984C-411B-9658-89B849A425C8}" dt="2024-07-07T20:30:48.780" v="2981" actId="478"/>
          <ac:picMkLst>
            <pc:docMk/>
            <pc:sldMk cId="442189740" sldId="274"/>
            <ac:picMk id="5" creationId="{0CFBEC19-2B50-17AD-8257-7D705CA25AC0}"/>
          </ac:picMkLst>
        </pc:picChg>
        <pc:picChg chg="add mod">
          <ac:chgData name="Aleksandra Rudnicka" userId="54adeff213cd7ca7" providerId="LiveId" clId="{191BF7B3-984C-411B-9658-89B849A425C8}" dt="2024-07-07T20:33:07.094" v="3148" actId="26606"/>
          <ac:picMkLst>
            <pc:docMk/>
            <pc:sldMk cId="442189740" sldId="274"/>
            <ac:picMk id="35" creationId="{83297F4F-A332-266C-4DF2-B8FE705C78B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05/8/layout/vProcess5" loCatId="process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0C85100E-26AF-40B3-97DF-19C4EC3CCEC0}">
      <dgm:prSet/>
      <dgm:spPr/>
      <dgm:t>
        <a:bodyPr rtlCol="0"/>
        <a:lstStyle/>
        <a:p>
          <a:r>
            <a:rPr lang="pl-PL" noProof="0" dirty="0"/>
            <a:t>ZDOBYCIE WIELKIEJ KORONY TATR</a:t>
          </a:r>
        </a:p>
      </dgm:t>
    </dgm:pt>
    <dgm:pt modelId="{83E371DD-FB17-4628-859D-A2979B7D3099}" type="parTrans" cxnId="{FD66337D-8FE8-48E6-BE0F-CFD328BEE42E}">
      <dgm:prSet/>
      <dgm:spPr/>
      <dgm:t>
        <a:bodyPr rtlCol="0"/>
        <a:lstStyle/>
        <a:p>
          <a:pPr rtl="0"/>
          <a:endParaRPr lang="pl-PL" noProof="0" dirty="0"/>
        </a:p>
      </dgm:t>
    </dgm:pt>
    <dgm:pt modelId="{8A672CE1-4528-44AE-9157-DA340C2CD5DB}" type="sibTrans" cxnId="{FD66337D-8FE8-48E6-BE0F-CFD328BEE42E}">
      <dgm:prSet/>
      <dgm:spPr/>
      <dgm:t>
        <a:bodyPr rtlCol="0"/>
        <a:lstStyle/>
        <a:p>
          <a:pPr rtl="0"/>
          <a:endParaRPr lang="pl-PL" noProof="0" dirty="0"/>
        </a:p>
      </dgm:t>
    </dgm:pt>
    <dgm:pt modelId="{69653324-E1E3-437C-A9D5-28B1353F645A}">
      <dgm:prSet/>
      <dgm:spPr/>
      <dgm:t>
        <a:bodyPr rtlCol="0"/>
        <a:lstStyle/>
        <a:p>
          <a:r>
            <a:rPr lang="pl-PL" noProof="0"/>
            <a:t>WSPARCIE PACJENTÓW </a:t>
          </a:r>
        </a:p>
      </dgm:t>
    </dgm:pt>
    <dgm:pt modelId="{F0466364-A484-4F50-8E01-C00666AA6B96}" type="parTrans" cxnId="{25667268-FED2-4149-B353-F16FED2D1A5A}">
      <dgm:prSet/>
      <dgm:spPr/>
      <dgm:t>
        <a:bodyPr rtlCol="0"/>
        <a:lstStyle/>
        <a:p>
          <a:pPr rtl="0"/>
          <a:endParaRPr lang="pl-PL" noProof="0" dirty="0"/>
        </a:p>
      </dgm:t>
    </dgm:pt>
    <dgm:pt modelId="{6F20977E-D589-4920-96AA-44AAF9391C6A}" type="sibTrans" cxnId="{25667268-FED2-4149-B353-F16FED2D1A5A}">
      <dgm:prSet/>
      <dgm:spPr/>
      <dgm:t>
        <a:bodyPr rtlCol="0"/>
        <a:lstStyle/>
        <a:p>
          <a:pPr rtl="0"/>
          <a:endParaRPr lang="pl-PL" noProof="0" dirty="0"/>
        </a:p>
      </dgm:t>
    </dgm:pt>
    <dgm:pt modelId="{7F8797D3-295D-45B0-9E28-F7696E313AE3}">
      <dgm:prSet/>
      <dgm:spPr/>
      <dgm:t>
        <a:bodyPr rtlCol="0"/>
        <a:lstStyle/>
        <a:p>
          <a:r>
            <a:rPr lang="pl-PL" noProof="0"/>
            <a:t>KAMPANIA EDUKACYJNA W SOCIAL MEDIACH</a:t>
          </a:r>
        </a:p>
      </dgm:t>
    </dgm:pt>
    <dgm:pt modelId="{2A0378C1-9628-41C6-B719-DFD7DD7C2513}" type="parTrans" cxnId="{B9DB5BF3-D3B4-4EF2-9219-9820EFCDD141}">
      <dgm:prSet/>
      <dgm:spPr/>
      <dgm:t>
        <a:bodyPr rtlCol="0"/>
        <a:lstStyle/>
        <a:p>
          <a:pPr rtl="0"/>
          <a:endParaRPr lang="pl-PL" noProof="0" dirty="0"/>
        </a:p>
      </dgm:t>
    </dgm:pt>
    <dgm:pt modelId="{BD09EA6A-7770-4233-AA60-BFF5DA55D6CE}" type="sibTrans" cxnId="{B9DB5BF3-D3B4-4EF2-9219-9820EFCDD141}">
      <dgm:prSet/>
      <dgm:spPr/>
      <dgm:t>
        <a:bodyPr rtlCol="0"/>
        <a:lstStyle/>
        <a:p>
          <a:pPr rtl="0"/>
          <a:endParaRPr lang="pl-PL" noProof="0" dirty="0"/>
        </a:p>
      </dgm:t>
    </dgm:pt>
    <dgm:pt modelId="{4EC26782-D35B-4967-9855-41EF8A8676AB}" type="pres">
      <dgm:prSet presAssocID="{7F564E9C-DC4B-4FCA-A45C-7A2A68ABF190}" presName="outerComposite" presStyleCnt="0">
        <dgm:presLayoutVars>
          <dgm:chMax val="5"/>
          <dgm:dir/>
          <dgm:resizeHandles val="exact"/>
        </dgm:presLayoutVars>
      </dgm:prSet>
      <dgm:spPr/>
    </dgm:pt>
    <dgm:pt modelId="{12C6908A-1883-4D26-8016-A68641BF7243}" type="pres">
      <dgm:prSet presAssocID="{7F564E9C-DC4B-4FCA-A45C-7A2A68ABF190}" presName="dummyMaxCanvas" presStyleCnt="0">
        <dgm:presLayoutVars/>
      </dgm:prSet>
      <dgm:spPr/>
    </dgm:pt>
    <dgm:pt modelId="{B8C7A734-9867-43D7-88D1-436D1EB06C90}" type="pres">
      <dgm:prSet presAssocID="{7F564E9C-DC4B-4FCA-A45C-7A2A68ABF190}" presName="ThreeNodes_1" presStyleLbl="node1" presStyleIdx="0" presStyleCnt="3">
        <dgm:presLayoutVars>
          <dgm:bulletEnabled val="1"/>
        </dgm:presLayoutVars>
      </dgm:prSet>
      <dgm:spPr/>
    </dgm:pt>
    <dgm:pt modelId="{C12F6A7D-5D67-431F-8D50-9605BF68F195}" type="pres">
      <dgm:prSet presAssocID="{7F564E9C-DC4B-4FCA-A45C-7A2A68ABF190}" presName="ThreeNodes_2" presStyleLbl="node1" presStyleIdx="1" presStyleCnt="3">
        <dgm:presLayoutVars>
          <dgm:bulletEnabled val="1"/>
        </dgm:presLayoutVars>
      </dgm:prSet>
      <dgm:spPr/>
    </dgm:pt>
    <dgm:pt modelId="{3C7DC82D-073C-418A-9985-73A4E4E2F498}" type="pres">
      <dgm:prSet presAssocID="{7F564E9C-DC4B-4FCA-A45C-7A2A68ABF190}" presName="ThreeNodes_3" presStyleLbl="node1" presStyleIdx="2" presStyleCnt="3">
        <dgm:presLayoutVars>
          <dgm:bulletEnabled val="1"/>
        </dgm:presLayoutVars>
      </dgm:prSet>
      <dgm:spPr/>
    </dgm:pt>
    <dgm:pt modelId="{D9AD5D49-D10A-41E6-9B32-FEA1678F711C}" type="pres">
      <dgm:prSet presAssocID="{7F564E9C-DC4B-4FCA-A45C-7A2A68ABF190}" presName="ThreeConn_1-2" presStyleLbl="fgAccFollowNode1" presStyleIdx="0" presStyleCnt="2">
        <dgm:presLayoutVars>
          <dgm:bulletEnabled val="1"/>
        </dgm:presLayoutVars>
      </dgm:prSet>
      <dgm:spPr/>
    </dgm:pt>
    <dgm:pt modelId="{DB13A32C-FE76-447F-8C24-F831B2D54C52}" type="pres">
      <dgm:prSet presAssocID="{7F564E9C-DC4B-4FCA-A45C-7A2A68ABF190}" presName="ThreeConn_2-3" presStyleLbl="fgAccFollowNode1" presStyleIdx="1" presStyleCnt="2">
        <dgm:presLayoutVars>
          <dgm:bulletEnabled val="1"/>
        </dgm:presLayoutVars>
      </dgm:prSet>
      <dgm:spPr/>
    </dgm:pt>
    <dgm:pt modelId="{8C0C43BD-0ADB-48F8-A961-07E1A5EA0421}" type="pres">
      <dgm:prSet presAssocID="{7F564E9C-DC4B-4FCA-A45C-7A2A68ABF190}" presName="ThreeNodes_1_text" presStyleLbl="node1" presStyleIdx="2" presStyleCnt="3">
        <dgm:presLayoutVars>
          <dgm:bulletEnabled val="1"/>
        </dgm:presLayoutVars>
      </dgm:prSet>
      <dgm:spPr/>
    </dgm:pt>
    <dgm:pt modelId="{1F17C02F-9343-4362-9695-AA0E327DF516}" type="pres">
      <dgm:prSet presAssocID="{7F564E9C-DC4B-4FCA-A45C-7A2A68ABF190}" presName="ThreeNodes_2_text" presStyleLbl="node1" presStyleIdx="2" presStyleCnt="3">
        <dgm:presLayoutVars>
          <dgm:bulletEnabled val="1"/>
        </dgm:presLayoutVars>
      </dgm:prSet>
      <dgm:spPr/>
    </dgm:pt>
    <dgm:pt modelId="{F607F3A8-B692-4AF7-83FA-E60D0E0A9FB6}" type="pres">
      <dgm:prSet presAssocID="{7F564E9C-DC4B-4FCA-A45C-7A2A68ABF19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C7A3048-0C9D-4026-AF32-D307C110C2E3}" type="presOf" srcId="{6F20977E-D589-4920-96AA-44AAF9391C6A}" destId="{DB13A32C-FE76-447F-8C24-F831B2D54C52}" srcOrd="0" destOrd="0" presId="urn:microsoft.com/office/officeart/2005/8/layout/vProcess5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33710171-5759-45BD-956F-568D77A2B610}" type="presOf" srcId="{7F8797D3-295D-45B0-9E28-F7696E313AE3}" destId="{3C7DC82D-073C-418A-9985-73A4E4E2F498}" srcOrd="0" destOrd="0" presId="urn:microsoft.com/office/officeart/2005/8/layout/vProcess5"/>
    <dgm:cxn modelId="{5F8F0C72-88B8-4BE9-9A74-6ED51C858556}" type="presOf" srcId="{7F8797D3-295D-45B0-9E28-F7696E313AE3}" destId="{F607F3A8-B692-4AF7-83FA-E60D0E0A9FB6}" srcOrd="1" destOrd="0" presId="urn:microsoft.com/office/officeart/2005/8/layout/vProcess5"/>
    <dgm:cxn modelId="{328AFB53-0183-48E4-B26B-9B03A98E951E}" type="presOf" srcId="{69653324-E1E3-437C-A9D5-28B1353F645A}" destId="{1F17C02F-9343-4362-9695-AA0E327DF516}" srcOrd="1" destOrd="0" presId="urn:microsoft.com/office/officeart/2005/8/layout/vProcess5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1AE35F9E-D50E-48B2-8CBD-CF73F86F8CC5}" type="presOf" srcId="{7F564E9C-DC4B-4FCA-A45C-7A2A68ABF190}" destId="{4EC26782-D35B-4967-9855-41EF8A8676AB}" srcOrd="0" destOrd="0" presId="urn:microsoft.com/office/officeart/2005/8/layout/vProcess5"/>
    <dgm:cxn modelId="{5D85BEC6-6506-4033-B3BB-4E23DAA01D7D}" type="presOf" srcId="{0C85100E-26AF-40B3-97DF-19C4EC3CCEC0}" destId="{B8C7A734-9867-43D7-88D1-436D1EB06C90}" srcOrd="0" destOrd="0" presId="urn:microsoft.com/office/officeart/2005/8/layout/vProcess5"/>
    <dgm:cxn modelId="{5BC303DD-DB7D-4BF6-B591-94B2A4750C1D}" type="presOf" srcId="{8A672CE1-4528-44AE-9157-DA340C2CD5DB}" destId="{D9AD5D49-D10A-41E6-9B32-FEA1678F711C}" srcOrd="0" destOrd="0" presId="urn:microsoft.com/office/officeart/2005/8/layout/vProcess5"/>
    <dgm:cxn modelId="{10BF30EA-2C89-42AE-9CA1-862FAD353148}" type="presOf" srcId="{69653324-E1E3-437C-A9D5-28B1353F645A}" destId="{C12F6A7D-5D67-431F-8D50-9605BF68F195}" srcOrd="0" destOrd="0" presId="urn:microsoft.com/office/officeart/2005/8/layout/vProcess5"/>
    <dgm:cxn modelId="{768BC5EC-615D-4A33-BDB8-2F9975B3B323}" type="presOf" srcId="{0C85100E-26AF-40B3-97DF-19C4EC3CCEC0}" destId="{8C0C43BD-0ADB-48F8-A961-07E1A5EA0421}" srcOrd="1" destOrd="0" presId="urn:microsoft.com/office/officeart/2005/8/layout/vProcess5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58EDF97D-5135-4A9C-98F7-E089718AAF60}" type="presParOf" srcId="{4EC26782-D35B-4967-9855-41EF8A8676AB}" destId="{12C6908A-1883-4D26-8016-A68641BF7243}" srcOrd="0" destOrd="0" presId="urn:microsoft.com/office/officeart/2005/8/layout/vProcess5"/>
    <dgm:cxn modelId="{79197DBE-C13E-48A8-AF24-04BA26EAD1CE}" type="presParOf" srcId="{4EC26782-D35B-4967-9855-41EF8A8676AB}" destId="{B8C7A734-9867-43D7-88D1-436D1EB06C90}" srcOrd="1" destOrd="0" presId="urn:microsoft.com/office/officeart/2005/8/layout/vProcess5"/>
    <dgm:cxn modelId="{AA2A01CC-A692-4101-934E-9666E6D2DC98}" type="presParOf" srcId="{4EC26782-D35B-4967-9855-41EF8A8676AB}" destId="{C12F6A7D-5D67-431F-8D50-9605BF68F195}" srcOrd="2" destOrd="0" presId="urn:microsoft.com/office/officeart/2005/8/layout/vProcess5"/>
    <dgm:cxn modelId="{D310213C-CF71-4C7E-ACC4-11796E89C1BA}" type="presParOf" srcId="{4EC26782-D35B-4967-9855-41EF8A8676AB}" destId="{3C7DC82D-073C-418A-9985-73A4E4E2F498}" srcOrd="3" destOrd="0" presId="urn:microsoft.com/office/officeart/2005/8/layout/vProcess5"/>
    <dgm:cxn modelId="{8CEF5E55-0DC9-447B-9F38-431FD57590DD}" type="presParOf" srcId="{4EC26782-D35B-4967-9855-41EF8A8676AB}" destId="{D9AD5D49-D10A-41E6-9B32-FEA1678F711C}" srcOrd="4" destOrd="0" presId="urn:microsoft.com/office/officeart/2005/8/layout/vProcess5"/>
    <dgm:cxn modelId="{7FA52406-4096-430C-8404-FEBB243B0C84}" type="presParOf" srcId="{4EC26782-D35B-4967-9855-41EF8A8676AB}" destId="{DB13A32C-FE76-447F-8C24-F831B2D54C52}" srcOrd="5" destOrd="0" presId="urn:microsoft.com/office/officeart/2005/8/layout/vProcess5"/>
    <dgm:cxn modelId="{B40DD0FD-6D0A-43E4-98F4-4F642B6D200C}" type="presParOf" srcId="{4EC26782-D35B-4967-9855-41EF8A8676AB}" destId="{8C0C43BD-0ADB-48F8-A961-07E1A5EA0421}" srcOrd="6" destOrd="0" presId="urn:microsoft.com/office/officeart/2005/8/layout/vProcess5"/>
    <dgm:cxn modelId="{59D1E059-FAC2-40EB-BC0A-77903A045D4C}" type="presParOf" srcId="{4EC26782-D35B-4967-9855-41EF8A8676AB}" destId="{1F17C02F-9343-4362-9695-AA0E327DF516}" srcOrd="7" destOrd="0" presId="urn:microsoft.com/office/officeart/2005/8/layout/vProcess5"/>
    <dgm:cxn modelId="{19874660-327F-4FC7-B2BC-99D0BB224ABE}" type="presParOf" srcId="{4EC26782-D35B-4967-9855-41EF8A8676AB}" destId="{F607F3A8-B692-4AF7-83FA-E60D0E0A9FB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0E6561-A287-4E12-AE03-941B52F7B4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F431AF-369D-458E-BFB2-6BF00AE47FDE}">
      <dgm:prSet custT="1"/>
      <dgm:spPr/>
      <dgm:t>
        <a:bodyPr/>
        <a:lstStyle/>
        <a:p>
          <a:r>
            <a:rPr lang="pl-PL" sz="1100" b="1" dirty="0"/>
            <a:t>1</a:t>
          </a:r>
          <a:r>
            <a:rPr lang="pl-PL" sz="1400" b="1" dirty="0"/>
            <a:t>.   </a:t>
          </a:r>
          <a:r>
            <a:rPr lang="pl-PL" sz="1200" b="1" dirty="0"/>
            <a:t>GERLACH – 2655 m 	                                             RAK PŁUCA – 22 271</a:t>
          </a:r>
          <a:endParaRPr lang="en-US" sz="1200" dirty="0"/>
        </a:p>
      </dgm:t>
    </dgm:pt>
    <dgm:pt modelId="{96BA4BB3-BAD3-41A4-859E-BA5C1ACE2593}" type="parTrans" cxnId="{C808183E-5823-4BA2-AD38-9AEA290A74C8}">
      <dgm:prSet/>
      <dgm:spPr/>
      <dgm:t>
        <a:bodyPr/>
        <a:lstStyle/>
        <a:p>
          <a:endParaRPr lang="en-US"/>
        </a:p>
      </dgm:t>
    </dgm:pt>
    <dgm:pt modelId="{38BD49F6-A97A-4641-8782-824CCBF00769}" type="sibTrans" cxnId="{C808183E-5823-4BA2-AD38-9AEA290A74C8}">
      <dgm:prSet/>
      <dgm:spPr/>
      <dgm:t>
        <a:bodyPr/>
        <a:lstStyle/>
        <a:p>
          <a:endParaRPr lang="en-US"/>
        </a:p>
      </dgm:t>
    </dgm:pt>
    <dgm:pt modelId="{D7450FFF-9EDF-4DBE-9A61-1F65904BA7C5}">
      <dgm:prSet/>
      <dgm:spPr/>
      <dgm:t>
        <a:bodyPr/>
        <a:lstStyle/>
        <a:p>
          <a:r>
            <a:rPr lang="pl-PL" b="1" dirty="0"/>
            <a:t>2.   ŁOMNICA – 2634 m  	                                                        RAK PIERSI – 19 769</a:t>
          </a:r>
          <a:endParaRPr lang="en-US" dirty="0"/>
        </a:p>
      </dgm:t>
    </dgm:pt>
    <dgm:pt modelId="{6767E2F9-846C-43A3-93E2-D668D458FDE2}" type="parTrans" cxnId="{7730B3F6-61C0-4D2F-A938-781BBE32D35A}">
      <dgm:prSet/>
      <dgm:spPr/>
      <dgm:t>
        <a:bodyPr/>
        <a:lstStyle/>
        <a:p>
          <a:endParaRPr lang="en-US"/>
        </a:p>
      </dgm:t>
    </dgm:pt>
    <dgm:pt modelId="{6FD66B40-29E0-4A12-ADF4-E42266237C6A}" type="sibTrans" cxnId="{7730B3F6-61C0-4D2F-A938-781BBE32D35A}">
      <dgm:prSet/>
      <dgm:spPr/>
      <dgm:t>
        <a:bodyPr/>
        <a:lstStyle/>
        <a:p>
          <a:endParaRPr lang="en-US"/>
        </a:p>
      </dgm:t>
    </dgm:pt>
    <dgm:pt modelId="{B5854C26-03F6-483D-A9B6-B92DFA4192D9}">
      <dgm:prSet/>
      <dgm:spPr/>
      <dgm:t>
        <a:bodyPr/>
        <a:lstStyle/>
        <a:p>
          <a:r>
            <a:rPr lang="pl-PL" b="1" dirty="0"/>
            <a:t>3.   LODOWY SZCZYT – 2627 m 	                                       RAK JELITA – 18 514</a:t>
          </a:r>
          <a:endParaRPr lang="en-US" dirty="0"/>
        </a:p>
      </dgm:t>
    </dgm:pt>
    <dgm:pt modelId="{47912186-3D9F-496B-BF89-23AA8AF1174E}" type="parTrans" cxnId="{D9372230-79CC-470C-A670-EECC326E1263}">
      <dgm:prSet/>
      <dgm:spPr/>
      <dgm:t>
        <a:bodyPr/>
        <a:lstStyle/>
        <a:p>
          <a:endParaRPr lang="en-US"/>
        </a:p>
      </dgm:t>
    </dgm:pt>
    <dgm:pt modelId="{6C80C73F-A63E-45DE-8956-FCA8D2BD07E0}" type="sibTrans" cxnId="{D9372230-79CC-470C-A670-EECC326E1263}">
      <dgm:prSet/>
      <dgm:spPr/>
      <dgm:t>
        <a:bodyPr/>
        <a:lstStyle/>
        <a:p>
          <a:endParaRPr lang="en-US"/>
        </a:p>
      </dgm:t>
    </dgm:pt>
    <dgm:pt modelId="{F4C81CD5-C3CA-4BEA-A9EE-A39C357EA1F0}">
      <dgm:prSet/>
      <dgm:spPr/>
      <dgm:t>
        <a:bodyPr/>
        <a:lstStyle/>
        <a:p>
          <a:r>
            <a:rPr lang="pl-PL" b="1" dirty="0"/>
            <a:t>4.   DURNY SZCZYT – 2623 m 	                                       RAK PROSTATY - 17638  </a:t>
          </a:r>
          <a:endParaRPr lang="en-US" dirty="0"/>
        </a:p>
      </dgm:t>
    </dgm:pt>
    <dgm:pt modelId="{5C2A8C40-80DF-4CB9-9664-44C0B155E3DC}" type="parTrans" cxnId="{9329F12E-7610-47AA-BAE1-190DEA86F645}">
      <dgm:prSet/>
      <dgm:spPr/>
      <dgm:t>
        <a:bodyPr/>
        <a:lstStyle/>
        <a:p>
          <a:endParaRPr lang="en-US"/>
        </a:p>
      </dgm:t>
    </dgm:pt>
    <dgm:pt modelId="{135E7D5B-554A-4506-BD6D-9ABCF82B6035}" type="sibTrans" cxnId="{9329F12E-7610-47AA-BAE1-190DEA86F645}">
      <dgm:prSet/>
      <dgm:spPr/>
      <dgm:t>
        <a:bodyPr/>
        <a:lstStyle/>
        <a:p>
          <a:endParaRPr lang="en-US"/>
        </a:p>
      </dgm:t>
    </dgm:pt>
    <dgm:pt modelId="{E4A0AFF2-5270-4B6B-8ACE-DEDF772842FB}">
      <dgm:prSet/>
      <dgm:spPr/>
      <dgm:t>
        <a:bodyPr/>
        <a:lstStyle/>
        <a:p>
          <a:r>
            <a:rPr lang="pl-PL" b="1" dirty="0"/>
            <a:t>5.   WYSOKA – 2560 m  	                                                        NOWOTWORY ZŁOŚLIWE SKÓRY – 14 263  </a:t>
          </a:r>
          <a:endParaRPr lang="en-US" dirty="0"/>
        </a:p>
      </dgm:t>
    </dgm:pt>
    <dgm:pt modelId="{991F1C38-8566-4A91-B093-88BAC3D63C0D}" type="parTrans" cxnId="{6CA13A87-5997-4ED7-B1A3-9CEB49C2D57D}">
      <dgm:prSet/>
      <dgm:spPr/>
      <dgm:t>
        <a:bodyPr/>
        <a:lstStyle/>
        <a:p>
          <a:endParaRPr lang="en-US"/>
        </a:p>
      </dgm:t>
    </dgm:pt>
    <dgm:pt modelId="{5ECABE06-0A19-46FC-BD48-FBF910C3A236}" type="sibTrans" cxnId="{6CA13A87-5997-4ED7-B1A3-9CEB49C2D57D}">
      <dgm:prSet/>
      <dgm:spPr/>
      <dgm:t>
        <a:bodyPr/>
        <a:lstStyle/>
        <a:p>
          <a:endParaRPr lang="en-US"/>
        </a:p>
      </dgm:t>
    </dgm:pt>
    <dgm:pt modelId="{A3661781-8A69-45D9-912D-D4FCAC964092}">
      <dgm:prSet/>
      <dgm:spPr/>
      <dgm:t>
        <a:bodyPr/>
        <a:lstStyle/>
        <a:p>
          <a:r>
            <a:rPr lang="pl-PL" b="1" dirty="0"/>
            <a:t>6.   KIEŻMARSKI SZCZYT – 2558 m                                   RAK JĄDRA  1170, RAK STERCZA</a:t>
          </a:r>
          <a:endParaRPr lang="en-US" dirty="0"/>
        </a:p>
      </dgm:t>
    </dgm:pt>
    <dgm:pt modelId="{4D32B79B-B264-4221-90AA-4C0EF25A39B9}" type="parTrans" cxnId="{DD991ECF-EBF0-4285-BF28-5574E09955C5}">
      <dgm:prSet/>
      <dgm:spPr/>
      <dgm:t>
        <a:bodyPr/>
        <a:lstStyle/>
        <a:p>
          <a:endParaRPr lang="en-US"/>
        </a:p>
      </dgm:t>
    </dgm:pt>
    <dgm:pt modelId="{2B75EA47-3B17-4783-9BBF-187D5AA16B5B}" type="sibTrans" cxnId="{DD991ECF-EBF0-4285-BF28-5574E09955C5}">
      <dgm:prSet/>
      <dgm:spPr/>
      <dgm:t>
        <a:bodyPr/>
        <a:lstStyle/>
        <a:p>
          <a:endParaRPr lang="en-US"/>
        </a:p>
      </dgm:t>
    </dgm:pt>
    <dgm:pt modelId="{92547080-F61A-41F3-8204-88EAB820E7C9}">
      <dgm:prSet/>
      <dgm:spPr/>
      <dgm:t>
        <a:bodyPr/>
        <a:lstStyle/>
        <a:p>
          <a:r>
            <a:rPr lang="pl-PL" b="1" dirty="0"/>
            <a:t>7.   KOŃCZYSTA – 2538  m	                                       RAK PĘCHERZA – 7333</a:t>
          </a:r>
          <a:endParaRPr lang="en-US" dirty="0"/>
        </a:p>
      </dgm:t>
    </dgm:pt>
    <dgm:pt modelId="{B77ECDFB-A701-46A2-BC4E-8A760B9BF510}" type="parTrans" cxnId="{CA5B0609-1830-4CB3-AB40-36BB82F56C4A}">
      <dgm:prSet/>
      <dgm:spPr/>
      <dgm:t>
        <a:bodyPr/>
        <a:lstStyle/>
        <a:p>
          <a:endParaRPr lang="en-US"/>
        </a:p>
      </dgm:t>
    </dgm:pt>
    <dgm:pt modelId="{5BE615E3-D120-4413-8354-AFC06DB90404}" type="sibTrans" cxnId="{CA5B0609-1830-4CB3-AB40-36BB82F56C4A}">
      <dgm:prSet/>
      <dgm:spPr/>
      <dgm:t>
        <a:bodyPr/>
        <a:lstStyle/>
        <a:p>
          <a:endParaRPr lang="en-US"/>
        </a:p>
      </dgm:t>
    </dgm:pt>
    <dgm:pt modelId="{AA07F518-1C74-4F91-B701-8C33890447EB}">
      <dgm:prSet/>
      <dgm:spPr/>
      <dgm:t>
        <a:bodyPr/>
        <a:lstStyle/>
        <a:p>
          <a:r>
            <a:rPr lang="pl-PL" b="1" dirty="0"/>
            <a:t>8.   BARANIE ROGI – 2526 m  	                                       RAK NERKI - 5214   </a:t>
          </a:r>
          <a:endParaRPr lang="en-US" dirty="0"/>
        </a:p>
      </dgm:t>
    </dgm:pt>
    <dgm:pt modelId="{40B92DE2-AF34-4210-85C7-C93527C909F8}" type="parTrans" cxnId="{11937A7D-99A0-49EE-8B8D-161915A1091F}">
      <dgm:prSet/>
      <dgm:spPr/>
      <dgm:t>
        <a:bodyPr/>
        <a:lstStyle/>
        <a:p>
          <a:endParaRPr lang="en-US"/>
        </a:p>
      </dgm:t>
    </dgm:pt>
    <dgm:pt modelId="{9F40D7A2-1CA6-4C0A-90EC-B9F7B13BFB8D}" type="sibTrans" cxnId="{11937A7D-99A0-49EE-8B8D-161915A1091F}">
      <dgm:prSet/>
      <dgm:spPr/>
      <dgm:t>
        <a:bodyPr/>
        <a:lstStyle/>
        <a:p>
          <a:endParaRPr lang="en-US"/>
        </a:p>
      </dgm:t>
    </dgm:pt>
    <dgm:pt modelId="{199F7028-AE4F-4DE1-97BB-6D8DDCF2AC54}">
      <dgm:prSet/>
      <dgm:spPr/>
      <dgm:t>
        <a:bodyPr/>
        <a:lstStyle/>
        <a:p>
          <a:r>
            <a:rPr lang="pl-PL" b="1" dirty="0"/>
            <a:t>9.   RYSY – 2503 m  	                                                        RAK ŻOŁĄDKA – 5100</a:t>
          </a:r>
          <a:endParaRPr lang="en-US" dirty="0"/>
        </a:p>
      </dgm:t>
    </dgm:pt>
    <dgm:pt modelId="{3ADA7FF1-6D4E-45D4-878B-15BCD68187A3}" type="parTrans" cxnId="{B3B8EB2E-523D-4944-ABE2-B70E4B69B550}">
      <dgm:prSet/>
      <dgm:spPr/>
      <dgm:t>
        <a:bodyPr/>
        <a:lstStyle/>
        <a:p>
          <a:endParaRPr lang="en-US"/>
        </a:p>
      </dgm:t>
    </dgm:pt>
    <dgm:pt modelId="{833F24A4-CB55-4A51-8F47-A940207CCEA0}" type="sibTrans" cxnId="{B3B8EB2E-523D-4944-ABE2-B70E4B69B550}">
      <dgm:prSet/>
      <dgm:spPr/>
      <dgm:t>
        <a:bodyPr/>
        <a:lstStyle/>
        <a:p>
          <a:endParaRPr lang="en-US"/>
        </a:p>
      </dgm:t>
    </dgm:pt>
    <dgm:pt modelId="{43D3F316-F1A7-44B3-B007-14ECD0B6E7EE}">
      <dgm:prSet/>
      <dgm:spPr/>
      <dgm:t>
        <a:bodyPr/>
        <a:lstStyle/>
        <a:p>
          <a:r>
            <a:rPr lang="pl-PL" b="1" dirty="0"/>
            <a:t>10. KRYWAŃ – 2494 m  	                                                        RAK TARCZYCY  - 4248</a:t>
          </a:r>
          <a:endParaRPr lang="en-US" dirty="0"/>
        </a:p>
      </dgm:t>
    </dgm:pt>
    <dgm:pt modelId="{94A2EA3B-38E0-41EE-B193-914CD872AE79}" type="parTrans" cxnId="{FDFC3E3E-9853-4500-8FB0-2344558C818C}">
      <dgm:prSet/>
      <dgm:spPr/>
      <dgm:t>
        <a:bodyPr/>
        <a:lstStyle/>
        <a:p>
          <a:endParaRPr lang="en-US"/>
        </a:p>
      </dgm:t>
    </dgm:pt>
    <dgm:pt modelId="{A7B3B099-7569-4DAD-8455-0C4C472F3050}" type="sibTrans" cxnId="{FDFC3E3E-9853-4500-8FB0-2344558C818C}">
      <dgm:prSet/>
      <dgm:spPr/>
      <dgm:t>
        <a:bodyPr/>
        <a:lstStyle/>
        <a:p>
          <a:endParaRPr lang="en-US"/>
        </a:p>
      </dgm:t>
    </dgm:pt>
    <dgm:pt modelId="{DEE6845E-BFD6-413C-9203-4BAB02BD1ED9}">
      <dgm:prSet/>
      <dgm:spPr/>
      <dgm:t>
        <a:bodyPr/>
        <a:lstStyle/>
        <a:p>
          <a:r>
            <a:rPr lang="pl-PL" b="1" dirty="0"/>
            <a:t>11. STAROLEŚNY SZCZYT – 2476 m	                      RAK TRZUSTKI   - 3852</a:t>
          </a:r>
          <a:endParaRPr lang="en-US" dirty="0"/>
        </a:p>
      </dgm:t>
    </dgm:pt>
    <dgm:pt modelId="{83BC7985-CCFF-4D8D-8E09-64AC3B9FAB3B}" type="parTrans" cxnId="{E6D33477-80E0-4D7F-A977-96B745E99C7C}">
      <dgm:prSet/>
      <dgm:spPr/>
      <dgm:t>
        <a:bodyPr/>
        <a:lstStyle/>
        <a:p>
          <a:endParaRPr lang="en-US"/>
        </a:p>
      </dgm:t>
    </dgm:pt>
    <dgm:pt modelId="{C5795B86-DB6A-442B-97FA-B68DE958B62E}" type="sibTrans" cxnId="{E6D33477-80E0-4D7F-A977-96B745E99C7C}">
      <dgm:prSet/>
      <dgm:spPr/>
      <dgm:t>
        <a:bodyPr/>
        <a:lstStyle/>
        <a:p>
          <a:endParaRPr lang="en-US"/>
        </a:p>
      </dgm:t>
    </dgm:pt>
    <dgm:pt modelId="{A11A35AD-BBE3-4996-962D-B666AF0143D3}">
      <dgm:prSet/>
      <dgm:spPr/>
      <dgm:t>
        <a:bodyPr/>
        <a:lstStyle/>
        <a:p>
          <a:r>
            <a:rPr lang="pl-PL" b="1" dirty="0"/>
            <a:t>12. GANEK – 2462 m	                                                        RAK JAJNIKA  - 3710</a:t>
          </a:r>
          <a:endParaRPr lang="en-US" dirty="0"/>
        </a:p>
      </dgm:t>
    </dgm:pt>
    <dgm:pt modelId="{0708180C-DAD6-45CB-A67F-E57C14F7C507}" type="parTrans" cxnId="{C166DD06-461E-4B7A-97FC-944C7C45A9D1}">
      <dgm:prSet/>
      <dgm:spPr/>
      <dgm:t>
        <a:bodyPr/>
        <a:lstStyle/>
        <a:p>
          <a:endParaRPr lang="en-US"/>
        </a:p>
      </dgm:t>
    </dgm:pt>
    <dgm:pt modelId="{FD2623A1-D873-4D4C-A9CE-E2DD041056A9}" type="sibTrans" cxnId="{C166DD06-461E-4B7A-97FC-944C7C45A9D1}">
      <dgm:prSet/>
      <dgm:spPr/>
      <dgm:t>
        <a:bodyPr/>
        <a:lstStyle/>
        <a:p>
          <a:endParaRPr lang="en-US"/>
        </a:p>
      </dgm:t>
    </dgm:pt>
    <dgm:pt modelId="{7E374B36-5D3B-47EA-BE4D-9A39DB890490}">
      <dgm:prSet/>
      <dgm:spPr/>
      <dgm:t>
        <a:bodyPr/>
        <a:lstStyle/>
        <a:p>
          <a:r>
            <a:rPr lang="pl-PL" b="1" dirty="0"/>
            <a:t>13. SŁAWKOWSKI SZCZYT – 2452 m	                       CZERNIAK ZŁOŚLIWY SKÓRY – 3689</a:t>
          </a:r>
          <a:endParaRPr lang="en-US" dirty="0"/>
        </a:p>
      </dgm:t>
    </dgm:pt>
    <dgm:pt modelId="{6F4C7784-2208-46C2-B0AE-E9FFE1C45E4E}" type="parTrans" cxnId="{923431CB-53E0-41C4-9C4E-772EE79FBA45}">
      <dgm:prSet/>
      <dgm:spPr/>
      <dgm:t>
        <a:bodyPr/>
        <a:lstStyle/>
        <a:p>
          <a:endParaRPr lang="en-US"/>
        </a:p>
      </dgm:t>
    </dgm:pt>
    <dgm:pt modelId="{5C3A3FE4-33C4-4919-981E-CB737C2B2665}" type="sibTrans" cxnId="{923431CB-53E0-41C4-9C4E-772EE79FBA45}">
      <dgm:prSet/>
      <dgm:spPr/>
      <dgm:t>
        <a:bodyPr/>
        <a:lstStyle/>
        <a:p>
          <a:endParaRPr lang="en-US"/>
        </a:p>
      </dgm:t>
    </dgm:pt>
    <dgm:pt modelId="{4E54B5C2-ECEC-4FD2-AF3E-F1743C1CF990}">
      <dgm:prSet/>
      <dgm:spPr/>
      <dgm:t>
        <a:bodyPr/>
        <a:lstStyle/>
        <a:p>
          <a:r>
            <a:rPr lang="pl-PL" b="1" dirty="0"/>
            <a:t>14. POŚREDNIA GRAŃ – 2441 m                                        RAK MÓZGU  - 2554</a:t>
          </a:r>
          <a:endParaRPr lang="en-US" dirty="0"/>
        </a:p>
      </dgm:t>
    </dgm:pt>
    <dgm:pt modelId="{70A26F36-1DFC-4B62-B0C1-6A5F85C957C4}" type="parTrans" cxnId="{409243EF-00DC-4473-B922-A7DAC174031C}">
      <dgm:prSet/>
      <dgm:spPr/>
      <dgm:t>
        <a:bodyPr/>
        <a:lstStyle/>
        <a:p>
          <a:endParaRPr lang="en-US"/>
        </a:p>
      </dgm:t>
    </dgm:pt>
    <dgm:pt modelId="{EA4C2112-D1AC-4049-9AED-0DABE15C1FA2}" type="sibTrans" cxnId="{409243EF-00DC-4473-B922-A7DAC174031C}">
      <dgm:prSet/>
      <dgm:spPr/>
      <dgm:t>
        <a:bodyPr/>
        <a:lstStyle/>
        <a:p>
          <a:endParaRPr lang="en-US"/>
        </a:p>
      </dgm:t>
    </dgm:pt>
    <dgm:pt modelId="{8C29520B-666C-447E-A28F-016269AB181A}">
      <dgm:prSet/>
      <dgm:spPr/>
      <dgm:t>
        <a:bodyPr/>
        <a:lstStyle/>
        <a:p>
          <a:r>
            <a:rPr lang="pl-PL" b="1" dirty="0"/>
            <a:t>15. MIĘGUSZOWIECKI SZCZYT WIELKI – 2407 m       RAK RZONU MACICY (6023), RAK SZYJKI MACICY  (2160)</a:t>
          </a:r>
          <a:endParaRPr lang="en-US" dirty="0"/>
        </a:p>
      </dgm:t>
    </dgm:pt>
    <dgm:pt modelId="{AF67FD5F-F94F-4456-852A-17ECFEA9A1A9}" type="parTrans" cxnId="{E2AA2CA5-5802-4D88-A1FB-32268FA68550}">
      <dgm:prSet/>
      <dgm:spPr/>
      <dgm:t>
        <a:bodyPr/>
        <a:lstStyle/>
        <a:p>
          <a:endParaRPr lang="en-US"/>
        </a:p>
      </dgm:t>
    </dgm:pt>
    <dgm:pt modelId="{83C73AA1-5D72-4074-BCFB-2B5E3E29F594}" type="sibTrans" cxnId="{E2AA2CA5-5802-4D88-A1FB-32268FA68550}">
      <dgm:prSet/>
      <dgm:spPr/>
      <dgm:t>
        <a:bodyPr/>
        <a:lstStyle/>
        <a:p>
          <a:endParaRPr lang="en-US"/>
        </a:p>
      </dgm:t>
    </dgm:pt>
    <dgm:pt modelId="{05858EF3-D43A-420C-B6BF-533DA895BB14}" type="pres">
      <dgm:prSet presAssocID="{DD0E6561-A287-4E12-AE03-941B52F7B46B}" presName="linear" presStyleCnt="0">
        <dgm:presLayoutVars>
          <dgm:animLvl val="lvl"/>
          <dgm:resizeHandles val="exact"/>
        </dgm:presLayoutVars>
      </dgm:prSet>
      <dgm:spPr/>
    </dgm:pt>
    <dgm:pt modelId="{D42B1785-4E93-4A62-A8E4-A087A5DBF18B}" type="pres">
      <dgm:prSet presAssocID="{81F431AF-369D-458E-BFB2-6BF00AE47FDE}" presName="parentText" presStyleLbl="node1" presStyleIdx="0" presStyleCnt="15">
        <dgm:presLayoutVars>
          <dgm:chMax val="0"/>
          <dgm:bulletEnabled val="1"/>
        </dgm:presLayoutVars>
      </dgm:prSet>
      <dgm:spPr/>
    </dgm:pt>
    <dgm:pt modelId="{D73F6618-EA6D-45C1-8767-2F256AA7CB0D}" type="pres">
      <dgm:prSet presAssocID="{38BD49F6-A97A-4641-8782-824CCBF00769}" presName="spacer" presStyleCnt="0"/>
      <dgm:spPr/>
    </dgm:pt>
    <dgm:pt modelId="{0804CF33-9CF0-4BAE-BC6E-50F2AFEA21E0}" type="pres">
      <dgm:prSet presAssocID="{D7450FFF-9EDF-4DBE-9A61-1F65904BA7C5}" presName="parentText" presStyleLbl="node1" presStyleIdx="1" presStyleCnt="15">
        <dgm:presLayoutVars>
          <dgm:chMax val="0"/>
          <dgm:bulletEnabled val="1"/>
        </dgm:presLayoutVars>
      </dgm:prSet>
      <dgm:spPr/>
    </dgm:pt>
    <dgm:pt modelId="{38F130E7-AA57-4455-9F59-6E5401F68010}" type="pres">
      <dgm:prSet presAssocID="{6FD66B40-29E0-4A12-ADF4-E42266237C6A}" presName="spacer" presStyleCnt="0"/>
      <dgm:spPr/>
    </dgm:pt>
    <dgm:pt modelId="{AB9977A9-BD3B-425C-BB92-0A34FB68E852}" type="pres">
      <dgm:prSet presAssocID="{B5854C26-03F6-483D-A9B6-B92DFA4192D9}" presName="parentText" presStyleLbl="node1" presStyleIdx="2" presStyleCnt="15">
        <dgm:presLayoutVars>
          <dgm:chMax val="0"/>
          <dgm:bulletEnabled val="1"/>
        </dgm:presLayoutVars>
      </dgm:prSet>
      <dgm:spPr/>
    </dgm:pt>
    <dgm:pt modelId="{06731B1B-9359-4C1D-B675-B24106F71937}" type="pres">
      <dgm:prSet presAssocID="{6C80C73F-A63E-45DE-8956-FCA8D2BD07E0}" presName="spacer" presStyleCnt="0"/>
      <dgm:spPr/>
    </dgm:pt>
    <dgm:pt modelId="{2116F820-8B67-45F6-9F9D-815B4A543493}" type="pres">
      <dgm:prSet presAssocID="{F4C81CD5-C3CA-4BEA-A9EE-A39C357EA1F0}" presName="parentText" presStyleLbl="node1" presStyleIdx="3" presStyleCnt="15">
        <dgm:presLayoutVars>
          <dgm:chMax val="0"/>
          <dgm:bulletEnabled val="1"/>
        </dgm:presLayoutVars>
      </dgm:prSet>
      <dgm:spPr/>
    </dgm:pt>
    <dgm:pt modelId="{7FB6EC0E-089B-41B4-AB26-9C207B552A74}" type="pres">
      <dgm:prSet presAssocID="{135E7D5B-554A-4506-BD6D-9ABCF82B6035}" presName="spacer" presStyleCnt="0"/>
      <dgm:spPr/>
    </dgm:pt>
    <dgm:pt modelId="{F541EAC8-22B5-445F-B2B2-F1B13C11AC68}" type="pres">
      <dgm:prSet presAssocID="{E4A0AFF2-5270-4B6B-8ACE-DEDF772842FB}" presName="parentText" presStyleLbl="node1" presStyleIdx="4" presStyleCnt="15">
        <dgm:presLayoutVars>
          <dgm:chMax val="0"/>
          <dgm:bulletEnabled val="1"/>
        </dgm:presLayoutVars>
      </dgm:prSet>
      <dgm:spPr/>
    </dgm:pt>
    <dgm:pt modelId="{219CAE2D-6A77-4BDF-9437-A728F425E786}" type="pres">
      <dgm:prSet presAssocID="{5ECABE06-0A19-46FC-BD48-FBF910C3A236}" presName="spacer" presStyleCnt="0"/>
      <dgm:spPr/>
    </dgm:pt>
    <dgm:pt modelId="{C675A950-5680-426D-9531-C562BD1C0625}" type="pres">
      <dgm:prSet presAssocID="{A3661781-8A69-45D9-912D-D4FCAC964092}" presName="parentText" presStyleLbl="node1" presStyleIdx="5" presStyleCnt="15">
        <dgm:presLayoutVars>
          <dgm:chMax val="0"/>
          <dgm:bulletEnabled val="1"/>
        </dgm:presLayoutVars>
      </dgm:prSet>
      <dgm:spPr/>
    </dgm:pt>
    <dgm:pt modelId="{99F910EA-965A-4276-9573-3C0471BADCAF}" type="pres">
      <dgm:prSet presAssocID="{2B75EA47-3B17-4783-9BBF-187D5AA16B5B}" presName="spacer" presStyleCnt="0"/>
      <dgm:spPr/>
    </dgm:pt>
    <dgm:pt modelId="{2E1AD0BE-1E45-4C19-902F-34E0A2150DA6}" type="pres">
      <dgm:prSet presAssocID="{92547080-F61A-41F3-8204-88EAB820E7C9}" presName="parentText" presStyleLbl="node1" presStyleIdx="6" presStyleCnt="15">
        <dgm:presLayoutVars>
          <dgm:chMax val="0"/>
          <dgm:bulletEnabled val="1"/>
        </dgm:presLayoutVars>
      </dgm:prSet>
      <dgm:spPr/>
    </dgm:pt>
    <dgm:pt modelId="{9E501561-E2AC-4B7E-9805-3FD9960A7EA7}" type="pres">
      <dgm:prSet presAssocID="{5BE615E3-D120-4413-8354-AFC06DB90404}" presName="spacer" presStyleCnt="0"/>
      <dgm:spPr/>
    </dgm:pt>
    <dgm:pt modelId="{67A7918B-6F53-495D-AFD5-7FD750CF9BAB}" type="pres">
      <dgm:prSet presAssocID="{AA07F518-1C74-4F91-B701-8C33890447EB}" presName="parentText" presStyleLbl="node1" presStyleIdx="7" presStyleCnt="15">
        <dgm:presLayoutVars>
          <dgm:chMax val="0"/>
          <dgm:bulletEnabled val="1"/>
        </dgm:presLayoutVars>
      </dgm:prSet>
      <dgm:spPr/>
    </dgm:pt>
    <dgm:pt modelId="{E2D2E538-1618-49A0-95FC-0E76D5E356EE}" type="pres">
      <dgm:prSet presAssocID="{9F40D7A2-1CA6-4C0A-90EC-B9F7B13BFB8D}" presName="spacer" presStyleCnt="0"/>
      <dgm:spPr/>
    </dgm:pt>
    <dgm:pt modelId="{8726B9F8-3F6D-403D-B770-49E90A30DC2C}" type="pres">
      <dgm:prSet presAssocID="{199F7028-AE4F-4DE1-97BB-6D8DDCF2AC54}" presName="parentText" presStyleLbl="node1" presStyleIdx="8" presStyleCnt="15">
        <dgm:presLayoutVars>
          <dgm:chMax val="0"/>
          <dgm:bulletEnabled val="1"/>
        </dgm:presLayoutVars>
      </dgm:prSet>
      <dgm:spPr/>
    </dgm:pt>
    <dgm:pt modelId="{0F6B27F6-E2DE-492E-A3C9-0480167DA09E}" type="pres">
      <dgm:prSet presAssocID="{833F24A4-CB55-4A51-8F47-A940207CCEA0}" presName="spacer" presStyleCnt="0"/>
      <dgm:spPr/>
    </dgm:pt>
    <dgm:pt modelId="{D06DD1FD-F185-4D15-8E3F-9F7D14ABC9EF}" type="pres">
      <dgm:prSet presAssocID="{43D3F316-F1A7-44B3-B007-14ECD0B6E7EE}" presName="parentText" presStyleLbl="node1" presStyleIdx="9" presStyleCnt="15">
        <dgm:presLayoutVars>
          <dgm:chMax val="0"/>
          <dgm:bulletEnabled val="1"/>
        </dgm:presLayoutVars>
      </dgm:prSet>
      <dgm:spPr/>
    </dgm:pt>
    <dgm:pt modelId="{8C4D2E9B-63D8-4FBC-BE17-FEF86D4C2CC3}" type="pres">
      <dgm:prSet presAssocID="{A7B3B099-7569-4DAD-8455-0C4C472F3050}" presName="spacer" presStyleCnt="0"/>
      <dgm:spPr/>
    </dgm:pt>
    <dgm:pt modelId="{117F13D8-8A89-4DA2-BCE5-E5831F991A16}" type="pres">
      <dgm:prSet presAssocID="{DEE6845E-BFD6-413C-9203-4BAB02BD1ED9}" presName="parentText" presStyleLbl="node1" presStyleIdx="10" presStyleCnt="15">
        <dgm:presLayoutVars>
          <dgm:chMax val="0"/>
          <dgm:bulletEnabled val="1"/>
        </dgm:presLayoutVars>
      </dgm:prSet>
      <dgm:spPr/>
    </dgm:pt>
    <dgm:pt modelId="{8AF8EAB1-5BB9-4FE6-806D-B358688A4391}" type="pres">
      <dgm:prSet presAssocID="{C5795B86-DB6A-442B-97FA-B68DE958B62E}" presName="spacer" presStyleCnt="0"/>
      <dgm:spPr/>
    </dgm:pt>
    <dgm:pt modelId="{F5712356-7721-45BC-8ECF-FB42EA4532D4}" type="pres">
      <dgm:prSet presAssocID="{A11A35AD-BBE3-4996-962D-B666AF0143D3}" presName="parentText" presStyleLbl="node1" presStyleIdx="11" presStyleCnt="15">
        <dgm:presLayoutVars>
          <dgm:chMax val="0"/>
          <dgm:bulletEnabled val="1"/>
        </dgm:presLayoutVars>
      </dgm:prSet>
      <dgm:spPr/>
    </dgm:pt>
    <dgm:pt modelId="{9AAF4C53-EAD1-442C-AC4A-5D368339B6C5}" type="pres">
      <dgm:prSet presAssocID="{FD2623A1-D873-4D4C-A9CE-E2DD041056A9}" presName="spacer" presStyleCnt="0"/>
      <dgm:spPr/>
    </dgm:pt>
    <dgm:pt modelId="{204ABF60-EC85-4289-B362-FC59CBB4C5AB}" type="pres">
      <dgm:prSet presAssocID="{7E374B36-5D3B-47EA-BE4D-9A39DB890490}" presName="parentText" presStyleLbl="node1" presStyleIdx="12" presStyleCnt="15">
        <dgm:presLayoutVars>
          <dgm:chMax val="0"/>
          <dgm:bulletEnabled val="1"/>
        </dgm:presLayoutVars>
      </dgm:prSet>
      <dgm:spPr/>
    </dgm:pt>
    <dgm:pt modelId="{027B3ABA-4EA6-4EF5-A869-8701F9848144}" type="pres">
      <dgm:prSet presAssocID="{5C3A3FE4-33C4-4919-981E-CB737C2B2665}" presName="spacer" presStyleCnt="0"/>
      <dgm:spPr/>
    </dgm:pt>
    <dgm:pt modelId="{8E4978D9-0AEC-4B9C-BC3F-944F9024B37D}" type="pres">
      <dgm:prSet presAssocID="{4E54B5C2-ECEC-4FD2-AF3E-F1743C1CF990}" presName="parentText" presStyleLbl="node1" presStyleIdx="13" presStyleCnt="15">
        <dgm:presLayoutVars>
          <dgm:chMax val="0"/>
          <dgm:bulletEnabled val="1"/>
        </dgm:presLayoutVars>
      </dgm:prSet>
      <dgm:spPr/>
    </dgm:pt>
    <dgm:pt modelId="{EF488A8D-6068-45FD-8B91-FDD67A03208B}" type="pres">
      <dgm:prSet presAssocID="{EA4C2112-D1AC-4049-9AED-0DABE15C1FA2}" presName="spacer" presStyleCnt="0"/>
      <dgm:spPr/>
    </dgm:pt>
    <dgm:pt modelId="{E37F5A3C-3091-44F7-AFD8-E89D284EB7F2}" type="pres">
      <dgm:prSet presAssocID="{8C29520B-666C-447E-A28F-016269AB181A}" presName="parentText" presStyleLbl="node1" presStyleIdx="14" presStyleCnt="15">
        <dgm:presLayoutVars>
          <dgm:chMax val="0"/>
          <dgm:bulletEnabled val="1"/>
        </dgm:presLayoutVars>
      </dgm:prSet>
      <dgm:spPr/>
    </dgm:pt>
  </dgm:ptLst>
  <dgm:cxnLst>
    <dgm:cxn modelId="{C166DD06-461E-4B7A-97FC-944C7C45A9D1}" srcId="{DD0E6561-A287-4E12-AE03-941B52F7B46B}" destId="{A11A35AD-BBE3-4996-962D-B666AF0143D3}" srcOrd="11" destOrd="0" parTransId="{0708180C-DAD6-45CB-A67F-E57C14F7C507}" sibTransId="{FD2623A1-D873-4D4C-A9CE-E2DD041056A9}"/>
    <dgm:cxn modelId="{CA5B0609-1830-4CB3-AB40-36BB82F56C4A}" srcId="{DD0E6561-A287-4E12-AE03-941B52F7B46B}" destId="{92547080-F61A-41F3-8204-88EAB820E7C9}" srcOrd="6" destOrd="0" parTransId="{B77ECDFB-A701-46A2-BC4E-8A760B9BF510}" sibTransId="{5BE615E3-D120-4413-8354-AFC06DB90404}"/>
    <dgm:cxn modelId="{841AD414-AFE9-4E69-81FA-18E361C7AE8C}" type="presOf" srcId="{A3661781-8A69-45D9-912D-D4FCAC964092}" destId="{C675A950-5680-426D-9531-C562BD1C0625}" srcOrd="0" destOrd="0" presId="urn:microsoft.com/office/officeart/2005/8/layout/vList2"/>
    <dgm:cxn modelId="{FE02251F-01A2-414B-849A-BC565FE14A99}" type="presOf" srcId="{43D3F316-F1A7-44B3-B007-14ECD0B6E7EE}" destId="{D06DD1FD-F185-4D15-8E3F-9F7D14ABC9EF}" srcOrd="0" destOrd="0" presId="urn:microsoft.com/office/officeart/2005/8/layout/vList2"/>
    <dgm:cxn modelId="{B3B8EB2E-523D-4944-ABE2-B70E4B69B550}" srcId="{DD0E6561-A287-4E12-AE03-941B52F7B46B}" destId="{199F7028-AE4F-4DE1-97BB-6D8DDCF2AC54}" srcOrd="8" destOrd="0" parTransId="{3ADA7FF1-6D4E-45D4-878B-15BCD68187A3}" sibTransId="{833F24A4-CB55-4A51-8F47-A940207CCEA0}"/>
    <dgm:cxn modelId="{9329F12E-7610-47AA-BAE1-190DEA86F645}" srcId="{DD0E6561-A287-4E12-AE03-941B52F7B46B}" destId="{F4C81CD5-C3CA-4BEA-A9EE-A39C357EA1F0}" srcOrd="3" destOrd="0" parTransId="{5C2A8C40-80DF-4CB9-9664-44C0B155E3DC}" sibTransId="{135E7D5B-554A-4506-BD6D-9ABCF82B6035}"/>
    <dgm:cxn modelId="{D9372230-79CC-470C-A670-EECC326E1263}" srcId="{DD0E6561-A287-4E12-AE03-941B52F7B46B}" destId="{B5854C26-03F6-483D-A9B6-B92DFA4192D9}" srcOrd="2" destOrd="0" parTransId="{47912186-3D9F-496B-BF89-23AA8AF1174E}" sibTransId="{6C80C73F-A63E-45DE-8956-FCA8D2BD07E0}"/>
    <dgm:cxn modelId="{28F07334-1569-4147-B55D-0238D240CDCD}" type="presOf" srcId="{B5854C26-03F6-483D-A9B6-B92DFA4192D9}" destId="{AB9977A9-BD3B-425C-BB92-0A34FB68E852}" srcOrd="0" destOrd="0" presId="urn:microsoft.com/office/officeart/2005/8/layout/vList2"/>
    <dgm:cxn modelId="{F1AAFE34-123B-4610-A311-D5171B4D2128}" type="presOf" srcId="{AA07F518-1C74-4F91-B701-8C33890447EB}" destId="{67A7918B-6F53-495D-AFD5-7FD750CF9BAB}" srcOrd="0" destOrd="0" presId="urn:microsoft.com/office/officeart/2005/8/layout/vList2"/>
    <dgm:cxn modelId="{C808183E-5823-4BA2-AD38-9AEA290A74C8}" srcId="{DD0E6561-A287-4E12-AE03-941B52F7B46B}" destId="{81F431AF-369D-458E-BFB2-6BF00AE47FDE}" srcOrd="0" destOrd="0" parTransId="{96BA4BB3-BAD3-41A4-859E-BA5C1ACE2593}" sibTransId="{38BD49F6-A97A-4641-8782-824CCBF00769}"/>
    <dgm:cxn modelId="{FDFC3E3E-9853-4500-8FB0-2344558C818C}" srcId="{DD0E6561-A287-4E12-AE03-941B52F7B46B}" destId="{43D3F316-F1A7-44B3-B007-14ECD0B6E7EE}" srcOrd="9" destOrd="0" parTransId="{94A2EA3B-38E0-41EE-B193-914CD872AE79}" sibTransId="{A7B3B099-7569-4DAD-8455-0C4C472F3050}"/>
    <dgm:cxn modelId="{77AFB05F-A7AB-43AB-9421-27611EB547D3}" type="presOf" srcId="{A11A35AD-BBE3-4996-962D-B666AF0143D3}" destId="{F5712356-7721-45BC-8ECF-FB42EA4532D4}" srcOrd="0" destOrd="0" presId="urn:microsoft.com/office/officeart/2005/8/layout/vList2"/>
    <dgm:cxn modelId="{2FC2E462-D5C9-44CF-8D09-BA2AE12C0E49}" type="presOf" srcId="{E4A0AFF2-5270-4B6B-8ACE-DEDF772842FB}" destId="{F541EAC8-22B5-445F-B2B2-F1B13C11AC68}" srcOrd="0" destOrd="0" presId="urn:microsoft.com/office/officeart/2005/8/layout/vList2"/>
    <dgm:cxn modelId="{57B29D48-8FFA-4C37-A614-8370FCDCC1A5}" type="presOf" srcId="{F4C81CD5-C3CA-4BEA-A9EE-A39C357EA1F0}" destId="{2116F820-8B67-45F6-9F9D-815B4A543493}" srcOrd="0" destOrd="0" presId="urn:microsoft.com/office/officeart/2005/8/layout/vList2"/>
    <dgm:cxn modelId="{5AD70D69-EAA2-4261-93B6-D3B123A47D7F}" type="presOf" srcId="{4E54B5C2-ECEC-4FD2-AF3E-F1743C1CF990}" destId="{8E4978D9-0AEC-4B9C-BC3F-944F9024B37D}" srcOrd="0" destOrd="0" presId="urn:microsoft.com/office/officeart/2005/8/layout/vList2"/>
    <dgm:cxn modelId="{10CAD351-02E9-4369-B49C-2E5A4854CB31}" type="presOf" srcId="{DEE6845E-BFD6-413C-9203-4BAB02BD1ED9}" destId="{117F13D8-8A89-4DA2-BCE5-E5831F991A16}" srcOrd="0" destOrd="0" presId="urn:microsoft.com/office/officeart/2005/8/layout/vList2"/>
    <dgm:cxn modelId="{E6D33477-80E0-4D7F-A977-96B745E99C7C}" srcId="{DD0E6561-A287-4E12-AE03-941B52F7B46B}" destId="{DEE6845E-BFD6-413C-9203-4BAB02BD1ED9}" srcOrd="10" destOrd="0" parTransId="{83BC7985-CCFF-4D8D-8E09-64AC3B9FAB3B}" sibTransId="{C5795B86-DB6A-442B-97FA-B68DE958B62E}"/>
    <dgm:cxn modelId="{11937A7D-99A0-49EE-8B8D-161915A1091F}" srcId="{DD0E6561-A287-4E12-AE03-941B52F7B46B}" destId="{AA07F518-1C74-4F91-B701-8C33890447EB}" srcOrd="7" destOrd="0" parTransId="{40B92DE2-AF34-4210-85C7-C93527C909F8}" sibTransId="{9F40D7A2-1CA6-4C0A-90EC-B9F7B13BFB8D}"/>
    <dgm:cxn modelId="{6CA13A87-5997-4ED7-B1A3-9CEB49C2D57D}" srcId="{DD0E6561-A287-4E12-AE03-941B52F7B46B}" destId="{E4A0AFF2-5270-4B6B-8ACE-DEDF772842FB}" srcOrd="4" destOrd="0" parTransId="{991F1C38-8566-4A91-B093-88BAC3D63C0D}" sibTransId="{5ECABE06-0A19-46FC-BD48-FBF910C3A236}"/>
    <dgm:cxn modelId="{9303258F-8E9F-46AE-994B-59CBE0308CFA}" type="presOf" srcId="{8C29520B-666C-447E-A28F-016269AB181A}" destId="{E37F5A3C-3091-44F7-AFD8-E89D284EB7F2}" srcOrd="0" destOrd="0" presId="urn:microsoft.com/office/officeart/2005/8/layout/vList2"/>
    <dgm:cxn modelId="{8D84F89E-EA69-468C-B2C6-2B5FDC335E38}" type="presOf" srcId="{7E374B36-5D3B-47EA-BE4D-9A39DB890490}" destId="{204ABF60-EC85-4289-B362-FC59CBB4C5AB}" srcOrd="0" destOrd="0" presId="urn:microsoft.com/office/officeart/2005/8/layout/vList2"/>
    <dgm:cxn modelId="{ADE897A0-7B99-4F5B-913F-4ED3A25E5A56}" type="presOf" srcId="{199F7028-AE4F-4DE1-97BB-6D8DDCF2AC54}" destId="{8726B9F8-3F6D-403D-B770-49E90A30DC2C}" srcOrd="0" destOrd="0" presId="urn:microsoft.com/office/officeart/2005/8/layout/vList2"/>
    <dgm:cxn modelId="{E2AA2CA5-5802-4D88-A1FB-32268FA68550}" srcId="{DD0E6561-A287-4E12-AE03-941B52F7B46B}" destId="{8C29520B-666C-447E-A28F-016269AB181A}" srcOrd="14" destOrd="0" parTransId="{AF67FD5F-F94F-4456-852A-17ECFEA9A1A9}" sibTransId="{83C73AA1-5D72-4074-BCFB-2B5E3E29F594}"/>
    <dgm:cxn modelId="{923431CB-53E0-41C4-9C4E-772EE79FBA45}" srcId="{DD0E6561-A287-4E12-AE03-941B52F7B46B}" destId="{7E374B36-5D3B-47EA-BE4D-9A39DB890490}" srcOrd="12" destOrd="0" parTransId="{6F4C7784-2208-46C2-B0AE-E9FFE1C45E4E}" sibTransId="{5C3A3FE4-33C4-4919-981E-CB737C2B2665}"/>
    <dgm:cxn modelId="{B9AFB6CB-011C-4F79-AC16-51592F025D85}" type="presOf" srcId="{D7450FFF-9EDF-4DBE-9A61-1F65904BA7C5}" destId="{0804CF33-9CF0-4BAE-BC6E-50F2AFEA21E0}" srcOrd="0" destOrd="0" presId="urn:microsoft.com/office/officeart/2005/8/layout/vList2"/>
    <dgm:cxn modelId="{DD991ECF-EBF0-4285-BF28-5574E09955C5}" srcId="{DD0E6561-A287-4E12-AE03-941B52F7B46B}" destId="{A3661781-8A69-45D9-912D-D4FCAC964092}" srcOrd="5" destOrd="0" parTransId="{4D32B79B-B264-4221-90AA-4C0EF25A39B9}" sibTransId="{2B75EA47-3B17-4783-9BBF-187D5AA16B5B}"/>
    <dgm:cxn modelId="{A84659D4-D3E2-4F17-9F26-460A209D46EC}" type="presOf" srcId="{92547080-F61A-41F3-8204-88EAB820E7C9}" destId="{2E1AD0BE-1E45-4C19-902F-34E0A2150DA6}" srcOrd="0" destOrd="0" presId="urn:microsoft.com/office/officeart/2005/8/layout/vList2"/>
    <dgm:cxn modelId="{EF6E9AEC-D4FE-46D6-AF35-E276290A138D}" type="presOf" srcId="{81F431AF-369D-458E-BFB2-6BF00AE47FDE}" destId="{D42B1785-4E93-4A62-A8E4-A087A5DBF18B}" srcOrd="0" destOrd="0" presId="urn:microsoft.com/office/officeart/2005/8/layout/vList2"/>
    <dgm:cxn modelId="{409243EF-00DC-4473-B922-A7DAC174031C}" srcId="{DD0E6561-A287-4E12-AE03-941B52F7B46B}" destId="{4E54B5C2-ECEC-4FD2-AF3E-F1743C1CF990}" srcOrd="13" destOrd="0" parTransId="{70A26F36-1DFC-4B62-B0C1-6A5F85C957C4}" sibTransId="{EA4C2112-D1AC-4049-9AED-0DABE15C1FA2}"/>
    <dgm:cxn modelId="{7730B3F6-61C0-4D2F-A938-781BBE32D35A}" srcId="{DD0E6561-A287-4E12-AE03-941B52F7B46B}" destId="{D7450FFF-9EDF-4DBE-9A61-1F65904BA7C5}" srcOrd="1" destOrd="0" parTransId="{6767E2F9-846C-43A3-93E2-D668D458FDE2}" sibTransId="{6FD66B40-29E0-4A12-ADF4-E42266237C6A}"/>
    <dgm:cxn modelId="{6E0339F9-808B-484A-8DAF-FDCB93AD76A4}" type="presOf" srcId="{DD0E6561-A287-4E12-AE03-941B52F7B46B}" destId="{05858EF3-D43A-420C-B6BF-533DA895BB14}" srcOrd="0" destOrd="0" presId="urn:microsoft.com/office/officeart/2005/8/layout/vList2"/>
    <dgm:cxn modelId="{2BB24418-02CF-4237-9469-DD9FAC523F3A}" type="presParOf" srcId="{05858EF3-D43A-420C-B6BF-533DA895BB14}" destId="{D42B1785-4E93-4A62-A8E4-A087A5DBF18B}" srcOrd="0" destOrd="0" presId="urn:microsoft.com/office/officeart/2005/8/layout/vList2"/>
    <dgm:cxn modelId="{C1722A67-EE52-4182-8FBC-6F686FF58870}" type="presParOf" srcId="{05858EF3-D43A-420C-B6BF-533DA895BB14}" destId="{D73F6618-EA6D-45C1-8767-2F256AA7CB0D}" srcOrd="1" destOrd="0" presId="urn:microsoft.com/office/officeart/2005/8/layout/vList2"/>
    <dgm:cxn modelId="{79C86084-C17D-4CF0-8B34-B3D2EA05BCC7}" type="presParOf" srcId="{05858EF3-D43A-420C-B6BF-533DA895BB14}" destId="{0804CF33-9CF0-4BAE-BC6E-50F2AFEA21E0}" srcOrd="2" destOrd="0" presId="urn:microsoft.com/office/officeart/2005/8/layout/vList2"/>
    <dgm:cxn modelId="{67994398-C9C0-47CC-BC92-A60FB51E2F0C}" type="presParOf" srcId="{05858EF3-D43A-420C-B6BF-533DA895BB14}" destId="{38F130E7-AA57-4455-9F59-6E5401F68010}" srcOrd="3" destOrd="0" presId="urn:microsoft.com/office/officeart/2005/8/layout/vList2"/>
    <dgm:cxn modelId="{21FD1562-F537-4ABD-8279-4C54E205A3ED}" type="presParOf" srcId="{05858EF3-D43A-420C-B6BF-533DA895BB14}" destId="{AB9977A9-BD3B-425C-BB92-0A34FB68E852}" srcOrd="4" destOrd="0" presId="urn:microsoft.com/office/officeart/2005/8/layout/vList2"/>
    <dgm:cxn modelId="{7FBC8ED6-C94F-4669-AD90-B59ACFA76BBB}" type="presParOf" srcId="{05858EF3-D43A-420C-B6BF-533DA895BB14}" destId="{06731B1B-9359-4C1D-B675-B24106F71937}" srcOrd="5" destOrd="0" presId="urn:microsoft.com/office/officeart/2005/8/layout/vList2"/>
    <dgm:cxn modelId="{099E680E-9F94-455F-8FD6-EA43ECAA9BD9}" type="presParOf" srcId="{05858EF3-D43A-420C-B6BF-533DA895BB14}" destId="{2116F820-8B67-45F6-9F9D-815B4A543493}" srcOrd="6" destOrd="0" presId="urn:microsoft.com/office/officeart/2005/8/layout/vList2"/>
    <dgm:cxn modelId="{5A68367E-C5C7-4ACB-9414-609CE1473209}" type="presParOf" srcId="{05858EF3-D43A-420C-B6BF-533DA895BB14}" destId="{7FB6EC0E-089B-41B4-AB26-9C207B552A74}" srcOrd="7" destOrd="0" presId="urn:microsoft.com/office/officeart/2005/8/layout/vList2"/>
    <dgm:cxn modelId="{9BED1851-C57B-49DA-8DD5-1EC13B852164}" type="presParOf" srcId="{05858EF3-D43A-420C-B6BF-533DA895BB14}" destId="{F541EAC8-22B5-445F-B2B2-F1B13C11AC68}" srcOrd="8" destOrd="0" presId="urn:microsoft.com/office/officeart/2005/8/layout/vList2"/>
    <dgm:cxn modelId="{D8E4D6E4-5DCC-49FB-98C2-C4D712281BB4}" type="presParOf" srcId="{05858EF3-D43A-420C-B6BF-533DA895BB14}" destId="{219CAE2D-6A77-4BDF-9437-A728F425E786}" srcOrd="9" destOrd="0" presId="urn:microsoft.com/office/officeart/2005/8/layout/vList2"/>
    <dgm:cxn modelId="{95F9D830-86EC-445A-A614-209453ED1B3D}" type="presParOf" srcId="{05858EF3-D43A-420C-B6BF-533DA895BB14}" destId="{C675A950-5680-426D-9531-C562BD1C0625}" srcOrd="10" destOrd="0" presId="urn:microsoft.com/office/officeart/2005/8/layout/vList2"/>
    <dgm:cxn modelId="{57337395-54A4-4C46-8315-EE4127B7580D}" type="presParOf" srcId="{05858EF3-D43A-420C-B6BF-533DA895BB14}" destId="{99F910EA-965A-4276-9573-3C0471BADCAF}" srcOrd="11" destOrd="0" presId="urn:microsoft.com/office/officeart/2005/8/layout/vList2"/>
    <dgm:cxn modelId="{F9AD8F66-B053-46E2-9625-67736FC126BE}" type="presParOf" srcId="{05858EF3-D43A-420C-B6BF-533DA895BB14}" destId="{2E1AD0BE-1E45-4C19-902F-34E0A2150DA6}" srcOrd="12" destOrd="0" presId="urn:microsoft.com/office/officeart/2005/8/layout/vList2"/>
    <dgm:cxn modelId="{A7E5AC56-32C0-4716-9746-56E16ABCCB6E}" type="presParOf" srcId="{05858EF3-D43A-420C-B6BF-533DA895BB14}" destId="{9E501561-E2AC-4B7E-9805-3FD9960A7EA7}" srcOrd="13" destOrd="0" presId="urn:microsoft.com/office/officeart/2005/8/layout/vList2"/>
    <dgm:cxn modelId="{7A47681E-21B6-49F8-9106-D7B7C936E852}" type="presParOf" srcId="{05858EF3-D43A-420C-B6BF-533DA895BB14}" destId="{67A7918B-6F53-495D-AFD5-7FD750CF9BAB}" srcOrd="14" destOrd="0" presId="urn:microsoft.com/office/officeart/2005/8/layout/vList2"/>
    <dgm:cxn modelId="{44A1430E-BC98-47D4-BC2A-D0DFC961F95E}" type="presParOf" srcId="{05858EF3-D43A-420C-B6BF-533DA895BB14}" destId="{E2D2E538-1618-49A0-95FC-0E76D5E356EE}" srcOrd="15" destOrd="0" presId="urn:microsoft.com/office/officeart/2005/8/layout/vList2"/>
    <dgm:cxn modelId="{BCBD4A15-8048-407F-B561-39B615F4B994}" type="presParOf" srcId="{05858EF3-D43A-420C-B6BF-533DA895BB14}" destId="{8726B9F8-3F6D-403D-B770-49E90A30DC2C}" srcOrd="16" destOrd="0" presId="urn:microsoft.com/office/officeart/2005/8/layout/vList2"/>
    <dgm:cxn modelId="{35F2A992-A4CB-4226-B14F-440392DE3E95}" type="presParOf" srcId="{05858EF3-D43A-420C-B6BF-533DA895BB14}" destId="{0F6B27F6-E2DE-492E-A3C9-0480167DA09E}" srcOrd="17" destOrd="0" presId="urn:microsoft.com/office/officeart/2005/8/layout/vList2"/>
    <dgm:cxn modelId="{65D1121F-CFCE-486F-BE6A-B8D2B8B57564}" type="presParOf" srcId="{05858EF3-D43A-420C-B6BF-533DA895BB14}" destId="{D06DD1FD-F185-4D15-8E3F-9F7D14ABC9EF}" srcOrd="18" destOrd="0" presId="urn:microsoft.com/office/officeart/2005/8/layout/vList2"/>
    <dgm:cxn modelId="{F805E233-3708-4F49-BE6B-579EBA19CE67}" type="presParOf" srcId="{05858EF3-D43A-420C-B6BF-533DA895BB14}" destId="{8C4D2E9B-63D8-4FBC-BE17-FEF86D4C2CC3}" srcOrd="19" destOrd="0" presId="urn:microsoft.com/office/officeart/2005/8/layout/vList2"/>
    <dgm:cxn modelId="{B127054B-8446-463F-8D8D-E818A3E1808B}" type="presParOf" srcId="{05858EF3-D43A-420C-B6BF-533DA895BB14}" destId="{117F13D8-8A89-4DA2-BCE5-E5831F991A16}" srcOrd="20" destOrd="0" presId="urn:microsoft.com/office/officeart/2005/8/layout/vList2"/>
    <dgm:cxn modelId="{677ABC08-3A1F-4676-B531-55A3B9A09C68}" type="presParOf" srcId="{05858EF3-D43A-420C-B6BF-533DA895BB14}" destId="{8AF8EAB1-5BB9-4FE6-806D-B358688A4391}" srcOrd="21" destOrd="0" presId="urn:microsoft.com/office/officeart/2005/8/layout/vList2"/>
    <dgm:cxn modelId="{80F8888E-F6AC-404F-B11D-2588AD9F84A0}" type="presParOf" srcId="{05858EF3-D43A-420C-B6BF-533DA895BB14}" destId="{F5712356-7721-45BC-8ECF-FB42EA4532D4}" srcOrd="22" destOrd="0" presId="urn:microsoft.com/office/officeart/2005/8/layout/vList2"/>
    <dgm:cxn modelId="{CA623FCE-41B1-42DA-A069-D56E3797CAC1}" type="presParOf" srcId="{05858EF3-D43A-420C-B6BF-533DA895BB14}" destId="{9AAF4C53-EAD1-442C-AC4A-5D368339B6C5}" srcOrd="23" destOrd="0" presId="urn:microsoft.com/office/officeart/2005/8/layout/vList2"/>
    <dgm:cxn modelId="{85096DCC-D0E7-42CD-96CB-2ECFD225D804}" type="presParOf" srcId="{05858EF3-D43A-420C-B6BF-533DA895BB14}" destId="{204ABF60-EC85-4289-B362-FC59CBB4C5AB}" srcOrd="24" destOrd="0" presId="urn:microsoft.com/office/officeart/2005/8/layout/vList2"/>
    <dgm:cxn modelId="{990A8966-FBE7-4DB5-91E4-66ED5ADC107E}" type="presParOf" srcId="{05858EF3-D43A-420C-B6BF-533DA895BB14}" destId="{027B3ABA-4EA6-4EF5-A869-8701F9848144}" srcOrd="25" destOrd="0" presId="urn:microsoft.com/office/officeart/2005/8/layout/vList2"/>
    <dgm:cxn modelId="{DBBC8262-CC4C-4585-B179-DB439852CA5B}" type="presParOf" srcId="{05858EF3-D43A-420C-B6BF-533DA895BB14}" destId="{8E4978D9-0AEC-4B9C-BC3F-944F9024B37D}" srcOrd="26" destOrd="0" presId="urn:microsoft.com/office/officeart/2005/8/layout/vList2"/>
    <dgm:cxn modelId="{9FB6C0F3-14E6-4F38-BCAD-470C7B4727C6}" type="presParOf" srcId="{05858EF3-D43A-420C-B6BF-533DA895BB14}" destId="{EF488A8D-6068-45FD-8B91-FDD67A03208B}" srcOrd="27" destOrd="0" presId="urn:microsoft.com/office/officeart/2005/8/layout/vList2"/>
    <dgm:cxn modelId="{ED4BEF50-A7E1-417E-82BC-A9ACE48F1226}" type="presParOf" srcId="{05858EF3-D43A-420C-B6BF-533DA895BB14}" destId="{E37F5A3C-3091-44F7-AFD8-E89D284EB7F2}" srcOrd="2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827A1B-3C8D-469B-8BA9-9FDBDF360E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45D0C1-8C46-4F1D-B4C8-594A488E145D}">
      <dgm:prSet/>
      <dgm:spPr/>
      <dgm:t>
        <a:bodyPr/>
        <a:lstStyle/>
        <a:p>
          <a:r>
            <a:rPr lang="pl-PL" b="1" dirty="0"/>
            <a:t>PREMIERA</a:t>
          </a:r>
          <a:endParaRPr lang="en-US" dirty="0"/>
        </a:p>
      </dgm:t>
    </dgm:pt>
    <dgm:pt modelId="{1456E473-88F7-4A5A-BA9C-8FA125AB0508}" type="parTrans" cxnId="{415D3ED4-FCF3-47DC-835A-D767FBA673F9}">
      <dgm:prSet/>
      <dgm:spPr/>
      <dgm:t>
        <a:bodyPr/>
        <a:lstStyle/>
        <a:p>
          <a:endParaRPr lang="en-US"/>
        </a:p>
      </dgm:t>
    </dgm:pt>
    <dgm:pt modelId="{8B975285-6154-464B-AF85-8E2EE69341DF}" type="sibTrans" cxnId="{415D3ED4-FCF3-47DC-835A-D767FBA673F9}">
      <dgm:prSet/>
      <dgm:spPr/>
      <dgm:t>
        <a:bodyPr/>
        <a:lstStyle/>
        <a:p>
          <a:endParaRPr lang="en-US"/>
        </a:p>
      </dgm:t>
    </dgm:pt>
    <dgm:pt modelId="{14FBD485-476F-4AC7-984A-8D4AE87CE41D}">
      <dgm:prSet/>
      <dgm:spPr/>
      <dgm:t>
        <a:bodyPr/>
        <a:lstStyle/>
        <a:p>
          <a:r>
            <a:rPr lang="pl-PL" b="1"/>
            <a:t>PUBLIKACJE W SOCJAL MEDIACH</a:t>
          </a:r>
          <a:endParaRPr lang="en-US"/>
        </a:p>
      </dgm:t>
    </dgm:pt>
    <dgm:pt modelId="{F0D03491-A013-44F6-8BD9-896652225B31}" type="parTrans" cxnId="{E92F7E9D-1B06-479E-B529-B17DB87185CF}">
      <dgm:prSet/>
      <dgm:spPr/>
      <dgm:t>
        <a:bodyPr/>
        <a:lstStyle/>
        <a:p>
          <a:endParaRPr lang="en-US"/>
        </a:p>
      </dgm:t>
    </dgm:pt>
    <dgm:pt modelId="{3DCD6CD4-DF62-49A6-A515-7A2660A200E7}" type="sibTrans" cxnId="{E92F7E9D-1B06-479E-B529-B17DB87185CF}">
      <dgm:prSet/>
      <dgm:spPr/>
      <dgm:t>
        <a:bodyPr/>
        <a:lstStyle/>
        <a:p>
          <a:endParaRPr lang="en-US"/>
        </a:p>
      </dgm:t>
    </dgm:pt>
    <dgm:pt modelId="{6F138931-DB07-44CB-BFD4-122338D463BE}">
      <dgm:prSet/>
      <dgm:spPr/>
      <dgm:t>
        <a:bodyPr/>
        <a:lstStyle/>
        <a:p>
          <a:r>
            <a:rPr lang="pl-PL" b="1"/>
            <a:t>LICZBA AUDYCJI</a:t>
          </a:r>
          <a:endParaRPr lang="en-US"/>
        </a:p>
      </dgm:t>
    </dgm:pt>
    <dgm:pt modelId="{312207A4-4E84-4636-8A33-6F34FC0093BE}" type="parTrans" cxnId="{8ECCBD4F-B544-4271-85F3-89FA24B00109}">
      <dgm:prSet/>
      <dgm:spPr/>
      <dgm:t>
        <a:bodyPr/>
        <a:lstStyle/>
        <a:p>
          <a:endParaRPr lang="en-US"/>
        </a:p>
      </dgm:t>
    </dgm:pt>
    <dgm:pt modelId="{3934E1C8-E0D7-4F11-A6DC-57F8752A2FD3}" type="sibTrans" cxnId="{8ECCBD4F-B544-4271-85F3-89FA24B00109}">
      <dgm:prSet/>
      <dgm:spPr/>
      <dgm:t>
        <a:bodyPr/>
        <a:lstStyle/>
        <a:p>
          <a:endParaRPr lang="en-US"/>
        </a:p>
      </dgm:t>
    </dgm:pt>
    <dgm:pt modelId="{085E2586-1AB6-474A-9DBC-E8EAEA7E88A5}" type="pres">
      <dgm:prSet presAssocID="{85827A1B-3C8D-469B-8BA9-9FDBDF360E0F}" presName="linear" presStyleCnt="0">
        <dgm:presLayoutVars>
          <dgm:animLvl val="lvl"/>
          <dgm:resizeHandles val="exact"/>
        </dgm:presLayoutVars>
      </dgm:prSet>
      <dgm:spPr/>
    </dgm:pt>
    <dgm:pt modelId="{DB613058-DC7A-4056-99E6-5764388B24FB}" type="pres">
      <dgm:prSet presAssocID="{1D45D0C1-8C46-4F1D-B4C8-594A488E145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B11F483-57B0-452A-BB90-BCA3A9E197DE}" type="pres">
      <dgm:prSet presAssocID="{8B975285-6154-464B-AF85-8E2EE69341DF}" presName="spacer" presStyleCnt="0"/>
      <dgm:spPr/>
    </dgm:pt>
    <dgm:pt modelId="{E19064CD-FFC2-4F33-8AD2-023C2024E03E}" type="pres">
      <dgm:prSet presAssocID="{14FBD485-476F-4AC7-984A-8D4AE87CE41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CE4D80C-A402-4ED8-A50B-6A9CFC5F1819}" type="pres">
      <dgm:prSet presAssocID="{3DCD6CD4-DF62-49A6-A515-7A2660A200E7}" presName="spacer" presStyleCnt="0"/>
      <dgm:spPr/>
    </dgm:pt>
    <dgm:pt modelId="{59F8A55F-4035-4550-BCF7-2EFA9D5A9F43}" type="pres">
      <dgm:prSet presAssocID="{6F138931-DB07-44CB-BFD4-122338D463B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ECCBD4F-B544-4271-85F3-89FA24B00109}" srcId="{85827A1B-3C8D-469B-8BA9-9FDBDF360E0F}" destId="{6F138931-DB07-44CB-BFD4-122338D463BE}" srcOrd="2" destOrd="0" parTransId="{312207A4-4E84-4636-8A33-6F34FC0093BE}" sibTransId="{3934E1C8-E0D7-4F11-A6DC-57F8752A2FD3}"/>
    <dgm:cxn modelId="{23F38E74-9E84-4F8B-9B58-E1564CB59540}" type="presOf" srcId="{14FBD485-476F-4AC7-984A-8D4AE87CE41D}" destId="{E19064CD-FFC2-4F33-8AD2-023C2024E03E}" srcOrd="0" destOrd="0" presId="urn:microsoft.com/office/officeart/2005/8/layout/vList2"/>
    <dgm:cxn modelId="{6E272A87-4EEF-4B20-83C4-0E46C321637A}" type="presOf" srcId="{1D45D0C1-8C46-4F1D-B4C8-594A488E145D}" destId="{DB613058-DC7A-4056-99E6-5764388B24FB}" srcOrd="0" destOrd="0" presId="urn:microsoft.com/office/officeart/2005/8/layout/vList2"/>
    <dgm:cxn modelId="{AF2B0398-8670-4AE4-AAF4-0EA80CC70359}" type="presOf" srcId="{6F138931-DB07-44CB-BFD4-122338D463BE}" destId="{59F8A55F-4035-4550-BCF7-2EFA9D5A9F43}" srcOrd="0" destOrd="0" presId="urn:microsoft.com/office/officeart/2005/8/layout/vList2"/>
    <dgm:cxn modelId="{E92F7E9D-1B06-479E-B529-B17DB87185CF}" srcId="{85827A1B-3C8D-469B-8BA9-9FDBDF360E0F}" destId="{14FBD485-476F-4AC7-984A-8D4AE87CE41D}" srcOrd="1" destOrd="0" parTransId="{F0D03491-A013-44F6-8BD9-896652225B31}" sibTransId="{3DCD6CD4-DF62-49A6-A515-7A2660A200E7}"/>
    <dgm:cxn modelId="{53C083D0-9642-4503-9542-9F14A6B619E3}" type="presOf" srcId="{85827A1B-3C8D-469B-8BA9-9FDBDF360E0F}" destId="{085E2586-1AB6-474A-9DBC-E8EAEA7E88A5}" srcOrd="0" destOrd="0" presId="urn:microsoft.com/office/officeart/2005/8/layout/vList2"/>
    <dgm:cxn modelId="{415D3ED4-FCF3-47DC-835A-D767FBA673F9}" srcId="{85827A1B-3C8D-469B-8BA9-9FDBDF360E0F}" destId="{1D45D0C1-8C46-4F1D-B4C8-594A488E145D}" srcOrd="0" destOrd="0" parTransId="{1456E473-88F7-4A5A-BA9C-8FA125AB0508}" sibTransId="{8B975285-6154-464B-AF85-8E2EE69341DF}"/>
    <dgm:cxn modelId="{B15DE0CE-5B8D-44A3-AF5C-61BFCFD271AC}" type="presParOf" srcId="{085E2586-1AB6-474A-9DBC-E8EAEA7E88A5}" destId="{DB613058-DC7A-4056-99E6-5764388B24FB}" srcOrd="0" destOrd="0" presId="urn:microsoft.com/office/officeart/2005/8/layout/vList2"/>
    <dgm:cxn modelId="{7367AFCA-3B53-4142-BD6D-29D7084A1A98}" type="presParOf" srcId="{085E2586-1AB6-474A-9DBC-E8EAEA7E88A5}" destId="{FB11F483-57B0-452A-BB90-BCA3A9E197DE}" srcOrd="1" destOrd="0" presId="urn:microsoft.com/office/officeart/2005/8/layout/vList2"/>
    <dgm:cxn modelId="{69E088ED-BD83-4138-B524-E466D0454014}" type="presParOf" srcId="{085E2586-1AB6-474A-9DBC-E8EAEA7E88A5}" destId="{E19064CD-FFC2-4F33-8AD2-023C2024E03E}" srcOrd="2" destOrd="0" presId="urn:microsoft.com/office/officeart/2005/8/layout/vList2"/>
    <dgm:cxn modelId="{5B5BD321-E4E6-48E0-B695-4749EE83E1C1}" type="presParOf" srcId="{085E2586-1AB6-474A-9DBC-E8EAEA7E88A5}" destId="{ACE4D80C-A402-4ED8-A50B-6A9CFC5F1819}" srcOrd="3" destOrd="0" presId="urn:microsoft.com/office/officeart/2005/8/layout/vList2"/>
    <dgm:cxn modelId="{8F16BFBA-99C3-4FD7-B820-C7DF96C8C768}" type="presParOf" srcId="{085E2586-1AB6-474A-9DBC-E8EAEA7E88A5}" destId="{59F8A55F-4035-4550-BCF7-2EFA9D5A9F4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7A734-9867-43D7-88D1-436D1EB06C90}">
      <dsp:nvSpPr>
        <dsp:cNvPr id="0" name=""/>
        <dsp:cNvSpPr/>
      </dsp:nvSpPr>
      <dsp:spPr>
        <a:xfrm>
          <a:off x="0" y="0"/>
          <a:ext cx="5689101" cy="1211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rtlCol="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noProof="0" dirty="0"/>
            <a:t>ZDOBYCIE WIELKIEJ KORONY TATR</a:t>
          </a:r>
        </a:p>
      </dsp:txBody>
      <dsp:txXfrm>
        <a:off x="35486" y="35486"/>
        <a:ext cx="4381712" cy="1140608"/>
      </dsp:txXfrm>
    </dsp:sp>
    <dsp:sp modelId="{C12F6A7D-5D67-431F-8D50-9605BF68F195}">
      <dsp:nvSpPr>
        <dsp:cNvPr id="0" name=""/>
        <dsp:cNvSpPr/>
      </dsp:nvSpPr>
      <dsp:spPr>
        <a:xfrm>
          <a:off x="501979" y="1413510"/>
          <a:ext cx="5689101" cy="1211580"/>
        </a:xfrm>
        <a:prstGeom prst="roundRect">
          <a:avLst>
            <a:gd name="adj" fmla="val 10000"/>
          </a:avLst>
        </a:prstGeom>
        <a:solidFill>
          <a:schemeClr val="accent5">
            <a:hueOff val="5437504"/>
            <a:satOff val="-31742"/>
            <a:lumOff val="-2549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rtlCol="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noProof="0"/>
            <a:t>WSPARCIE PACJENTÓW </a:t>
          </a:r>
        </a:p>
      </dsp:txBody>
      <dsp:txXfrm>
        <a:off x="537465" y="1448996"/>
        <a:ext cx="4328623" cy="1140608"/>
      </dsp:txXfrm>
    </dsp:sp>
    <dsp:sp modelId="{3C7DC82D-073C-418A-9985-73A4E4E2F498}">
      <dsp:nvSpPr>
        <dsp:cNvPr id="0" name=""/>
        <dsp:cNvSpPr/>
      </dsp:nvSpPr>
      <dsp:spPr>
        <a:xfrm>
          <a:off x="1003959" y="2827020"/>
          <a:ext cx="5689101" cy="1211580"/>
        </a:xfrm>
        <a:prstGeom prst="roundRect">
          <a:avLst>
            <a:gd name="adj" fmla="val 10000"/>
          </a:avLst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rtlCol="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noProof="0"/>
            <a:t>KAMPANIA EDUKACYJNA W SOCIAL MEDIACH</a:t>
          </a:r>
        </a:p>
      </dsp:txBody>
      <dsp:txXfrm>
        <a:off x="1039445" y="2862506"/>
        <a:ext cx="4328623" cy="1140608"/>
      </dsp:txXfrm>
    </dsp:sp>
    <dsp:sp modelId="{D9AD5D49-D10A-41E6-9B32-FEA1678F711C}">
      <dsp:nvSpPr>
        <dsp:cNvPr id="0" name=""/>
        <dsp:cNvSpPr/>
      </dsp:nvSpPr>
      <dsp:spPr>
        <a:xfrm>
          <a:off x="4901574" y="918781"/>
          <a:ext cx="787527" cy="787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rtlCol="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500" kern="1200" noProof="0" dirty="0"/>
        </a:p>
      </dsp:txBody>
      <dsp:txXfrm>
        <a:off x="5078768" y="918781"/>
        <a:ext cx="433139" cy="592614"/>
      </dsp:txXfrm>
    </dsp:sp>
    <dsp:sp modelId="{DB13A32C-FE76-447F-8C24-F831B2D54C52}">
      <dsp:nvSpPr>
        <dsp:cNvPr id="0" name=""/>
        <dsp:cNvSpPr/>
      </dsp:nvSpPr>
      <dsp:spPr>
        <a:xfrm>
          <a:off x="5403554" y="2324214"/>
          <a:ext cx="787527" cy="787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0912959"/>
            <a:satOff val="-51839"/>
            <a:lumOff val="-2845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rtlCol="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500" kern="1200" noProof="0" dirty="0"/>
        </a:p>
      </dsp:txBody>
      <dsp:txXfrm>
        <a:off x="5580748" y="2324214"/>
        <a:ext cx="433139" cy="5926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B1785-4E93-4A62-A8E4-A087A5DBF18B}">
      <dsp:nvSpPr>
        <dsp:cNvPr id="0" name=""/>
        <dsp:cNvSpPr/>
      </dsp:nvSpPr>
      <dsp:spPr>
        <a:xfrm>
          <a:off x="0" y="85879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</a:t>
          </a:r>
          <a:r>
            <a:rPr lang="pl-PL" sz="1400" b="1" kern="1200" dirty="0"/>
            <a:t>.   </a:t>
          </a:r>
          <a:r>
            <a:rPr lang="pl-PL" sz="1200" b="1" kern="1200" dirty="0"/>
            <a:t>GERLACH – 2655 m 	                                             RAK PŁUCA – 22 271</a:t>
          </a:r>
          <a:endParaRPr lang="en-US" sz="1200" kern="1200" dirty="0"/>
        </a:p>
      </dsp:txBody>
      <dsp:txXfrm>
        <a:off x="15421" y="874215"/>
        <a:ext cx="7330078" cy="285057"/>
      </dsp:txXfrm>
    </dsp:sp>
    <dsp:sp modelId="{0804CF33-9CF0-4BAE-BC6E-50F2AFEA21E0}">
      <dsp:nvSpPr>
        <dsp:cNvPr id="0" name=""/>
        <dsp:cNvSpPr/>
      </dsp:nvSpPr>
      <dsp:spPr>
        <a:xfrm>
          <a:off x="0" y="120925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2.   ŁOMNICA – 2634 m  	                                                        RAK PIERSI – 19 769</a:t>
          </a:r>
          <a:endParaRPr lang="en-US" sz="1200" kern="1200" dirty="0"/>
        </a:p>
      </dsp:txBody>
      <dsp:txXfrm>
        <a:off x="15421" y="1224675"/>
        <a:ext cx="7330078" cy="285057"/>
      </dsp:txXfrm>
    </dsp:sp>
    <dsp:sp modelId="{AB9977A9-BD3B-425C-BB92-0A34FB68E852}">
      <dsp:nvSpPr>
        <dsp:cNvPr id="0" name=""/>
        <dsp:cNvSpPr/>
      </dsp:nvSpPr>
      <dsp:spPr>
        <a:xfrm>
          <a:off x="0" y="155971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3.   LODOWY SZCZYT – 2627 m 	                                       RAK JELITA – 18 514</a:t>
          </a:r>
          <a:endParaRPr lang="en-US" sz="1200" kern="1200" dirty="0"/>
        </a:p>
      </dsp:txBody>
      <dsp:txXfrm>
        <a:off x="15421" y="1575135"/>
        <a:ext cx="7330078" cy="285057"/>
      </dsp:txXfrm>
    </dsp:sp>
    <dsp:sp modelId="{2116F820-8B67-45F6-9F9D-815B4A543493}">
      <dsp:nvSpPr>
        <dsp:cNvPr id="0" name=""/>
        <dsp:cNvSpPr/>
      </dsp:nvSpPr>
      <dsp:spPr>
        <a:xfrm>
          <a:off x="0" y="191017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4.   DURNY SZCZYT – 2623 m 	                                       RAK PROSTATY - 17638  </a:t>
          </a:r>
          <a:endParaRPr lang="en-US" sz="1200" kern="1200" dirty="0"/>
        </a:p>
      </dsp:txBody>
      <dsp:txXfrm>
        <a:off x="15421" y="1925595"/>
        <a:ext cx="7330078" cy="285057"/>
      </dsp:txXfrm>
    </dsp:sp>
    <dsp:sp modelId="{F541EAC8-22B5-445F-B2B2-F1B13C11AC68}">
      <dsp:nvSpPr>
        <dsp:cNvPr id="0" name=""/>
        <dsp:cNvSpPr/>
      </dsp:nvSpPr>
      <dsp:spPr>
        <a:xfrm>
          <a:off x="0" y="226063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5.   WYSOKA – 2560 m  	                                                        NOWOTWORY ZŁOŚLIWE SKÓRY – 14 263  </a:t>
          </a:r>
          <a:endParaRPr lang="en-US" sz="1200" kern="1200" dirty="0"/>
        </a:p>
      </dsp:txBody>
      <dsp:txXfrm>
        <a:off x="15421" y="2276055"/>
        <a:ext cx="7330078" cy="285057"/>
      </dsp:txXfrm>
    </dsp:sp>
    <dsp:sp modelId="{C675A950-5680-426D-9531-C562BD1C0625}">
      <dsp:nvSpPr>
        <dsp:cNvPr id="0" name=""/>
        <dsp:cNvSpPr/>
      </dsp:nvSpPr>
      <dsp:spPr>
        <a:xfrm>
          <a:off x="0" y="261109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6.   KIEŻMARSKI SZCZYT – 2558 m                                   RAK JĄDRA  1170, RAK STERCZA</a:t>
          </a:r>
          <a:endParaRPr lang="en-US" sz="1200" kern="1200" dirty="0"/>
        </a:p>
      </dsp:txBody>
      <dsp:txXfrm>
        <a:off x="15421" y="2626515"/>
        <a:ext cx="7330078" cy="285057"/>
      </dsp:txXfrm>
    </dsp:sp>
    <dsp:sp modelId="{2E1AD0BE-1E45-4C19-902F-34E0A2150DA6}">
      <dsp:nvSpPr>
        <dsp:cNvPr id="0" name=""/>
        <dsp:cNvSpPr/>
      </dsp:nvSpPr>
      <dsp:spPr>
        <a:xfrm>
          <a:off x="0" y="296155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7.   KOŃCZYSTA – 2538  m	                                       RAK PĘCHERZA – 7333</a:t>
          </a:r>
          <a:endParaRPr lang="en-US" sz="1200" kern="1200" dirty="0"/>
        </a:p>
      </dsp:txBody>
      <dsp:txXfrm>
        <a:off x="15421" y="2976975"/>
        <a:ext cx="7330078" cy="285057"/>
      </dsp:txXfrm>
    </dsp:sp>
    <dsp:sp modelId="{67A7918B-6F53-495D-AFD5-7FD750CF9BAB}">
      <dsp:nvSpPr>
        <dsp:cNvPr id="0" name=""/>
        <dsp:cNvSpPr/>
      </dsp:nvSpPr>
      <dsp:spPr>
        <a:xfrm>
          <a:off x="0" y="331201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8.   BARANIE ROGI – 2526 m  	                                       RAK NERKI - 5214   </a:t>
          </a:r>
          <a:endParaRPr lang="en-US" sz="1200" kern="1200" dirty="0"/>
        </a:p>
      </dsp:txBody>
      <dsp:txXfrm>
        <a:off x="15421" y="3327435"/>
        <a:ext cx="7330078" cy="285057"/>
      </dsp:txXfrm>
    </dsp:sp>
    <dsp:sp modelId="{8726B9F8-3F6D-403D-B770-49E90A30DC2C}">
      <dsp:nvSpPr>
        <dsp:cNvPr id="0" name=""/>
        <dsp:cNvSpPr/>
      </dsp:nvSpPr>
      <dsp:spPr>
        <a:xfrm>
          <a:off x="0" y="366247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9.   RYSY – 2503 m  	                                                        RAK ŻOŁĄDKA – 5100</a:t>
          </a:r>
          <a:endParaRPr lang="en-US" sz="1200" kern="1200" dirty="0"/>
        </a:p>
      </dsp:txBody>
      <dsp:txXfrm>
        <a:off x="15421" y="3677895"/>
        <a:ext cx="7330078" cy="285057"/>
      </dsp:txXfrm>
    </dsp:sp>
    <dsp:sp modelId="{D06DD1FD-F185-4D15-8E3F-9F7D14ABC9EF}">
      <dsp:nvSpPr>
        <dsp:cNvPr id="0" name=""/>
        <dsp:cNvSpPr/>
      </dsp:nvSpPr>
      <dsp:spPr>
        <a:xfrm>
          <a:off x="0" y="401293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10. KRYWAŃ – 2494 m  	                                                        RAK TARCZYCY  - 4248</a:t>
          </a:r>
          <a:endParaRPr lang="en-US" sz="1200" kern="1200" dirty="0"/>
        </a:p>
      </dsp:txBody>
      <dsp:txXfrm>
        <a:off x="15421" y="4028355"/>
        <a:ext cx="7330078" cy="285057"/>
      </dsp:txXfrm>
    </dsp:sp>
    <dsp:sp modelId="{117F13D8-8A89-4DA2-BCE5-E5831F991A16}">
      <dsp:nvSpPr>
        <dsp:cNvPr id="0" name=""/>
        <dsp:cNvSpPr/>
      </dsp:nvSpPr>
      <dsp:spPr>
        <a:xfrm>
          <a:off x="0" y="436339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11. STAROLEŚNY SZCZYT – 2476 m	                      RAK TRZUSTKI   - 3852</a:t>
          </a:r>
          <a:endParaRPr lang="en-US" sz="1200" kern="1200" dirty="0"/>
        </a:p>
      </dsp:txBody>
      <dsp:txXfrm>
        <a:off x="15421" y="4378815"/>
        <a:ext cx="7330078" cy="285057"/>
      </dsp:txXfrm>
    </dsp:sp>
    <dsp:sp modelId="{F5712356-7721-45BC-8ECF-FB42EA4532D4}">
      <dsp:nvSpPr>
        <dsp:cNvPr id="0" name=""/>
        <dsp:cNvSpPr/>
      </dsp:nvSpPr>
      <dsp:spPr>
        <a:xfrm>
          <a:off x="0" y="4713854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12. GANEK – 2462 m	                                                        RAK JAJNIKA  - 3710</a:t>
          </a:r>
          <a:endParaRPr lang="en-US" sz="1200" kern="1200" dirty="0"/>
        </a:p>
      </dsp:txBody>
      <dsp:txXfrm>
        <a:off x="15421" y="4729275"/>
        <a:ext cx="7330078" cy="285057"/>
      </dsp:txXfrm>
    </dsp:sp>
    <dsp:sp modelId="{204ABF60-EC85-4289-B362-FC59CBB4C5AB}">
      <dsp:nvSpPr>
        <dsp:cNvPr id="0" name=""/>
        <dsp:cNvSpPr/>
      </dsp:nvSpPr>
      <dsp:spPr>
        <a:xfrm>
          <a:off x="0" y="5064313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13. SŁAWKOWSKI SZCZYT – 2452 m	                       CZERNIAK ZŁOŚLIWY SKÓRY – 3689</a:t>
          </a:r>
          <a:endParaRPr lang="en-US" sz="1200" kern="1200" dirty="0"/>
        </a:p>
      </dsp:txBody>
      <dsp:txXfrm>
        <a:off x="15421" y="5079734"/>
        <a:ext cx="7330078" cy="285057"/>
      </dsp:txXfrm>
    </dsp:sp>
    <dsp:sp modelId="{8E4978D9-0AEC-4B9C-BC3F-944F9024B37D}">
      <dsp:nvSpPr>
        <dsp:cNvPr id="0" name=""/>
        <dsp:cNvSpPr/>
      </dsp:nvSpPr>
      <dsp:spPr>
        <a:xfrm>
          <a:off x="0" y="5414773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14. POŚREDNIA GRAŃ – 2441 m                                        RAK MÓZGU  - 2554</a:t>
          </a:r>
          <a:endParaRPr lang="en-US" sz="1200" kern="1200" dirty="0"/>
        </a:p>
      </dsp:txBody>
      <dsp:txXfrm>
        <a:off x="15421" y="5430194"/>
        <a:ext cx="7330078" cy="285057"/>
      </dsp:txXfrm>
    </dsp:sp>
    <dsp:sp modelId="{E37F5A3C-3091-44F7-AFD8-E89D284EB7F2}">
      <dsp:nvSpPr>
        <dsp:cNvPr id="0" name=""/>
        <dsp:cNvSpPr/>
      </dsp:nvSpPr>
      <dsp:spPr>
        <a:xfrm>
          <a:off x="0" y="5765233"/>
          <a:ext cx="7360920" cy="315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15. MIĘGUSZOWIECKI SZCZYT WIELKI – 2407 m       RAK RZONU MACICY (6023), RAK SZYJKI MACICY  (2160)</a:t>
          </a:r>
          <a:endParaRPr lang="en-US" sz="1200" kern="1200" dirty="0"/>
        </a:p>
      </dsp:txBody>
      <dsp:txXfrm>
        <a:off x="15421" y="5780654"/>
        <a:ext cx="7330078" cy="2850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13058-DC7A-4056-99E6-5764388B24FB}">
      <dsp:nvSpPr>
        <dsp:cNvPr id="0" name=""/>
        <dsp:cNvSpPr/>
      </dsp:nvSpPr>
      <dsp:spPr>
        <a:xfrm>
          <a:off x="0" y="148797"/>
          <a:ext cx="4594828" cy="1589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 dirty="0"/>
            <a:t>PREMIERA</a:t>
          </a:r>
          <a:endParaRPr lang="en-US" sz="4000" kern="1200" dirty="0"/>
        </a:p>
      </dsp:txBody>
      <dsp:txXfrm>
        <a:off x="77569" y="226366"/>
        <a:ext cx="4439690" cy="1433868"/>
      </dsp:txXfrm>
    </dsp:sp>
    <dsp:sp modelId="{E19064CD-FFC2-4F33-8AD2-023C2024E03E}">
      <dsp:nvSpPr>
        <dsp:cNvPr id="0" name=""/>
        <dsp:cNvSpPr/>
      </dsp:nvSpPr>
      <dsp:spPr>
        <a:xfrm>
          <a:off x="0" y="1853003"/>
          <a:ext cx="4594828" cy="1589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/>
            <a:t>PUBLIKACJE W SOCJAL MEDIACH</a:t>
          </a:r>
          <a:endParaRPr lang="en-US" sz="4000" kern="1200"/>
        </a:p>
      </dsp:txBody>
      <dsp:txXfrm>
        <a:off x="77569" y="1930572"/>
        <a:ext cx="4439690" cy="1433868"/>
      </dsp:txXfrm>
    </dsp:sp>
    <dsp:sp modelId="{59F8A55F-4035-4550-BCF7-2EFA9D5A9F43}">
      <dsp:nvSpPr>
        <dsp:cNvPr id="0" name=""/>
        <dsp:cNvSpPr/>
      </dsp:nvSpPr>
      <dsp:spPr>
        <a:xfrm>
          <a:off x="0" y="3557209"/>
          <a:ext cx="4594828" cy="1589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/>
            <a:t>LICZBA AUDYCJI</a:t>
          </a:r>
          <a:endParaRPr lang="en-US" sz="4000" kern="1200"/>
        </a:p>
      </dsp:txBody>
      <dsp:txXfrm>
        <a:off x="77569" y="3634778"/>
        <a:ext cx="4439690" cy="1433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89D9DEE-3A5F-4B64-8A94-C1F97F91C8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42D6EAD-FFE4-4E1E-96D0-82AA2271CD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9BE89-22A8-4B73-A414-0E792E696E0A}" type="datetimeFigureOut">
              <a:rPr lang="pl-PL" smtClean="0"/>
              <a:t>06.09.2024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B0F2A83-677B-450A-BE53-6B4D216359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F3E2712-1C93-49C4-8C9F-0C555640BA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8165D-EBA8-445D-B6A6-3D9568516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452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2E0B8-8A1E-4EC9-B7DE-FD83A24A16A4}" type="datetimeFigureOut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A2612-8148-4EEB-A878-DD70CFA0A9B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263349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73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464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03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760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15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37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551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37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73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6056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22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A2612-8148-4EEB-A878-DD70CFA0A9B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22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5CAC51B6-4AE2-43F5-9E52-B8F512B4E275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8" name="Łącznik prosty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98ADE8-FA3E-4812-99D5-D2EB327B41B8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937CCC-12D0-46E3-AAD8-ACB43F537DA0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5C352A-6CCC-4F68-A872-FB52CAD95A23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A1C750-D81F-4AEC-B758-559C970865E3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7" name="Łącznik prosty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CE61D-602D-4B62-A0DB-A7F263417DB0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1543B0-1BBE-461C-BDC4-017F76155799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00BC06-541D-4A79-9FA3-1C4EB86629B9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87DBE9-6166-44E4-BC57-B961AD183330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767F1-FDA4-4135-A592-5713035BB9A2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3B87F5-48FD-48EB-A5F4-DF84F634300B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
              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73AE2805-11F5-478D-979C-FC1077A20A50}" type="datetime1">
              <a:rPr lang="pl-PL" noProof="0" smtClean="0"/>
              <a:t>06.09.2024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g"/><Relationship Id="rId10" Type="http://schemas.microsoft.com/office/2007/relationships/diagramDrawing" Target="../diagrams/drawing1.xml"/><Relationship Id="rId4" Type="http://schemas.openxmlformats.org/officeDocument/2006/relationships/image" Target="../media/image6.jp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jp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5138" y="857675"/>
            <a:ext cx="3098176" cy="3622844"/>
          </a:xfrm>
        </p:spPr>
        <p:txBody>
          <a:bodyPr rtlCol="0">
            <a:normAutofit/>
          </a:bodyPr>
          <a:lstStyle/>
          <a:p>
            <a:pPr rtl="0"/>
            <a:r>
              <a:rPr lang="pl-PL" sz="4400" cap="none" dirty="0"/>
              <a:t>MOC GÓR-ONKOSILNI</a:t>
            </a:r>
            <a:br>
              <a:rPr lang="pl-PL" sz="4400" cap="none" dirty="0"/>
            </a:br>
            <a:r>
              <a:rPr lang="pl-PL" sz="4400" cap="none" dirty="0"/>
              <a:t> </a:t>
            </a:r>
            <a:br>
              <a:rPr lang="pl-PL" sz="3000" cap="none" dirty="0"/>
            </a:br>
            <a:r>
              <a:rPr lang="pl-PL" sz="3000" cap="none" dirty="0"/>
              <a:t>projekt Stowarzyszenia Onkologicznego SANITAS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0328" y="4541697"/>
            <a:ext cx="3082986" cy="1543422"/>
          </a:xfrm>
        </p:spPr>
        <p:txBody>
          <a:bodyPr rtlCol="0">
            <a:no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pl-PL" sz="1800" dirty="0"/>
              <a:t>ANNA NOWAKOWSKA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pl-PL" sz="1800" dirty="0"/>
              <a:t>prezes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endParaRPr lang="pl-PL" sz="1800" dirty="0"/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pl-PL" sz="1800" dirty="0"/>
              <a:t>XIV  LETNIA AKADEMIA ONKOLOGICZN DLA DZIENNIKARZY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pl-PL" sz="1800" dirty="0"/>
              <a:t>Warszawa,  5 sierpnia 2024  </a:t>
            </a:r>
          </a:p>
        </p:txBody>
      </p:sp>
      <p:pic>
        <p:nvPicPr>
          <p:cNvPr id="4" name="Obraz 3" descr="Obraz zawierający tekst, zrzut ekranu, Reklama internetowa, projekt graficzny&#10;&#10;Opis wygenerowany automatycznie">
            <a:extLst>
              <a:ext uri="{FF2B5EF4-FFF2-40B4-BE49-F238E27FC236}">
                <a16:creationId xmlns:a16="http://schemas.microsoft.com/office/drawing/2014/main" id="{25FFD20B-1992-BE17-CFF9-9B3A6F26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86" y="857675"/>
            <a:ext cx="6045576" cy="474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-462708"/>
            <a:ext cx="12279208" cy="2192356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 KAMPANIA PROFILAKTYKI NOWOTWORÓW</a:t>
            </a:r>
          </a:p>
        </p:txBody>
      </p:sp>
      <p:sp>
        <p:nvSpPr>
          <p:cNvPr id="8" name="Zawartość — symbol zastępczy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71409"/>
            <a:ext cx="5467515" cy="5396339"/>
          </a:xfrm>
        </p:spPr>
        <p:txBody>
          <a:bodyPr rtlCol="0">
            <a:normAutofit fontScale="92500"/>
          </a:bodyPr>
          <a:lstStyle/>
          <a:p>
            <a:pPr marL="45720" indent="0">
              <a:buNone/>
            </a:pPr>
            <a:r>
              <a:rPr lang="pl-PL" sz="2400" b="1" dirty="0"/>
              <a:t>Kampania była prowadzona na:</a:t>
            </a:r>
          </a:p>
          <a:p>
            <a:r>
              <a:rPr lang="pl-PL" sz="2400" dirty="0">
                <a:solidFill>
                  <a:schemeClr val="tx1"/>
                </a:solidFill>
              </a:rPr>
              <a:t>platformie medialnej Aleksandry Rudnickiej </a:t>
            </a:r>
            <a:r>
              <a:rPr lang="pl-PL" sz="2400" dirty="0" err="1">
                <a:solidFill>
                  <a:schemeClr val="tx1"/>
                </a:solidFill>
              </a:rPr>
              <a:t>oli-onko</a:t>
            </a:r>
            <a:r>
              <a:rPr lang="pl-PL" sz="2400" dirty="0">
                <a:solidFill>
                  <a:schemeClr val="tx1"/>
                </a:solidFill>
              </a:rPr>
              <a:t>  -  </a:t>
            </a:r>
            <a:r>
              <a:rPr lang="pl-PL" sz="2400" dirty="0" err="1">
                <a:solidFill>
                  <a:schemeClr val="tx1"/>
                </a:solidFill>
              </a:rPr>
              <a:t>vlog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You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Tube</a:t>
            </a:r>
            <a:r>
              <a:rPr lang="pl-PL" sz="2400" dirty="0">
                <a:solidFill>
                  <a:schemeClr val="tx1"/>
                </a:solidFill>
              </a:rPr>
              <a:t>, Facebook,  czasopismo Hematologia dla Pacjenta</a:t>
            </a:r>
          </a:p>
          <a:p>
            <a:r>
              <a:rPr lang="pl-PL" sz="2400" dirty="0" err="1">
                <a:solidFill>
                  <a:schemeClr val="tx1"/>
                </a:solidFill>
              </a:rPr>
              <a:t>social</a:t>
            </a:r>
            <a:r>
              <a:rPr lang="pl-PL" sz="2400" dirty="0">
                <a:solidFill>
                  <a:schemeClr val="tx1"/>
                </a:solidFill>
              </a:rPr>
              <a:t> mediach SANITAS -  strona internetowa,  </a:t>
            </a:r>
            <a:r>
              <a:rPr lang="pl-PL" sz="2400" dirty="0" err="1">
                <a:solidFill>
                  <a:schemeClr val="tx1"/>
                </a:solidFill>
              </a:rPr>
              <a:t>You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Tube</a:t>
            </a:r>
            <a:r>
              <a:rPr lang="pl-PL" sz="2400" dirty="0">
                <a:solidFill>
                  <a:schemeClr val="tx1"/>
                </a:solidFill>
              </a:rPr>
              <a:t>, Facebook</a:t>
            </a:r>
          </a:p>
          <a:p>
            <a:r>
              <a:rPr lang="pl-PL" sz="2400" dirty="0" err="1">
                <a:solidFill>
                  <a:schemeClr val="tx1"/>
                </a:solidFill>
              </a:rPr>
              <a:t>social</a:t>
            </a:r>
            <a:r>
              <a:rPr lang="pl-PL" sz="2400" dirty="0">
                <a:solidFill>
                  <a:schemeClr val="tx1"/>
                </a:solidFill>
              </a:rPr>
              <a:t> mediach współpracujących z nami organizacji</a:t>
            </a:r>
          </a:p>
          <a:p>
            <a:pPr marL="45720" indent="0">
              <a:buNone/>
            </a:pPr>
            <a:r>
              <a:rPr lang="pl-PL" sz="2400" b="1" dirty="0"/>
              <a:t>Liczba nagranych rozmów  z ekspertami, liderami  i pacjentami  24</a:t>
            </a:r>
          </a:p>
          <a:p>
            <a:r>
              <a:rPr lang="pl-PL" sz="2400" dirty="0">
                <a:solidFill>
                  <a:schemeClr val="tx1"/>
                </a:solidFill>
              </a:rPr>
              <a:t>powstała baza wiedzy o profilaktyce  i </a:t>
            </a:r>
            <a:r>
              <a:rPr lang="pl-PL" sz="2400" dirty="0" err="1">
                <a:solidFill>
                  <a:schemeClr val="tx1"/>
                </a:solidFill>
              </a:rPr>
              <a:t>leczniu</a:t>
            </a:r>
            <a:r>
              <a:rPr lang="pl-PL" sz="2400" dirty="0">
                <a:solidFill>
                  <a:schemeClr val="tx1"/>
                </a:solidFill>
              </a:rPr>
              <a:t> nowotworów</a:t>
            </a:r>
          </a:p>
          <a:p>
            <a:pPr marL="45720" indent="0">
              <a:buNone/>
            </a:pPr>
            <a:r>
              <a:rPr lang="pl-PL" sz="2400" b="1" dirty="0"/>
              <a:t>Liczba wejść na </a:t>
            </a:r>
            <a:r>
              <a:rPr lang="pl-PL" sz="2400" b="1" dirty="0" err="1"/>
              <a:t>social</a:t>
            </a:r>
            <a:r>
              <a:rPr lang="pl-PL" sz="2400" b="1" dirty="0"/>
              <a:t> media </a:t>
            </a:r>
            <a:r>
              <a:rPr lang="pl-PL" sz="2400" b="1" dirty="0" err="1"/>
              <a:t>oli-onko</a:t>
            </a:r>
            <a:r>
              <a:rPr lang="pl-PL" sz="2400" b="1" dirty="0"/>
              <a:t>, SANITAS 32000</a:t>
            </a:r>
          </a:p>
          <a:p>
            <a:endParaRPr lang="pl-PL" sz="2400" b="1" dirty="0">
              <a:solidFill>
                <a:schemeClr val="tx1"/>
              </a:solidFill>
            </a:endParaRPr>
          </a:p>
          <a:p>
            <a:endParaRPr lang="pl-PL" sz="2400" b="1" dirty="0"/>
          </a:p>
        </p:txBody>
      </p:sp>
      <p:pic>
        <p:nvPicPr>
          <p:cNvPr id="4" name="Symbol zastępczy zawartości 5" descr="Obraz zawierający tekst, zrzut ekranu, Reklama internetowa, Strona internetowa&#10;&#10;Opis wygenerowany automatycznie">
            <a:extLst>
              <a:ext uri="{FF2B5EF4-FFF2-40B4-BE49-F238E27FC236}">
                <a16:creationId xmlns:a16="http://schemas.microsoft.com/office/drawing/2014/main" id="{C5DD8E27-8EE2-48DC-B42E-05939D6B1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7" y="971410"/>
            <a:ext cx="5467516" cy="2870446"/>
          </a:xfrm>
          <a:prstGeom prst="rect">
            <a:avLst/>
          </a:prstGeom>
        </p:spPr>
      </p:pic>
      <p:pic>
        <p:nvPicPr>
          <p:cNvPr id="5" name="Obraz 4" descr="Obraz zawierający tekst, zrzut ekranu, Strona internetowa, Reklama internetowa&#10;&#10;Opis wygenerowany automatycznie">
            <a:extLst>
              <a:ext uri="{FF2B5EF4-FFF2-40B4-BE49-F238E27FC236}">
                <a16:creationId xmlns:a16="http://schemas.microsoft.com/office/drawing/2014/main" id="{828B50A6-9BA9-A2A2-B55C-01660EFEF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6" y="3841856"/>
            <a:ext cx="5283497" cy="27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1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54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2" y="-202019"/>
            <a:ext cx="10843826" cy="21679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4000" dirty="0"/>
              <a:t>PATRONI – SPONSORZY – PATRONAT MEDIALNY</a:t>
            </a:r>
            <a:endParaRPr lang="en-US" sz="4000" b="1" dirty="0"/>
          </a:p>
        </p:txBody>
      </p:sp>
      <p:pic>
        <p:nvPicPr>
          <p:cNvPr id="4" name="Obraz 3" descr="Obraz zawierający tekst, zrzut ekranu, Reklama internetowa, projekt graficzny&#10;&#10;Opis wygenerowany automatycznie">
            <a:extLst>
              <a:ext uri="{FF2B5EF4-FFF2-40B4-BE49-F238E27FC236}">
                <a16:creationId xmlns:a16="http://schemas.microsoft.com/office/drawing/2014/main" id="{DF345AB7-2A31-5A77-AA03-E798051B6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2" y="1512321"/>
            <a:ext cx="6045576" cy="4745777"/>
          </a:xfrm>
          <a:prstGeom prst="rect">
            <a:avLst/>
          </a:prstGeom>
        </p:spPr>
      </p:pic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A4C0FE53-4E3B-81A2-F8D8-CE8D11CC2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740" y="1512321"/>
            <a:ext cx="4649725" cy="474577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PATRONI PROJEKTU</a:t>
            </a:r>
          </a:p>
          <a:p>
            <a:pPr marL="342900" indent="-342900"/>
            <a:r>
              <a:rPr lang="pl-PL" sz="2400" dirty="0">
                <a:solidFill>
                  <a:schemeClr val="tx1"/>
                </a:solidFill>
              </a:rPr>
              <a:t>Ministerstw Zdrowia</a:t>
            </a:r>
          </a:p>
          <a:p>
            <a:pPr marL="342900" indent="-342900"/>
            <a:r>
              <a:rPr lang="pl-PL" sz="2400" dirty="0">
                <a:solidFill>
                  <a:schemeClr val="tx1"/>
                </a:solidFill>
              </a:rPr>
              <a:t>Ministerstwo Sportu i Turystyki</a:t>
            </a:r>
          </a:p>
          <a:p>
            <a:pPr marL="342900" indent="-342900"/>
            <a:endParaRPr lang="pl-P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rgbClr val="92D050"/>
                </a:solidFill>
              </a:rPr>
              <a:t>SPONSORZY</a:t>
            </a:r>
          </a:p>
          <a:p>
            <a:pPr marL="342900" indent="-342900"/>
            <a:r>
              <a:rPr lang="pl-PL" sz="2400" dirty="0">
                <a:solidFill>
                  <a:schemeClr val="tx1"/>
                </a:solidFill>
              </a:rPr>
              <a:t>Firmy farmaceutyczne</a:t>
            </a:r>
          </a:p>
          <a:p>
            <a:pPr marL="342900" indent="-342900"/>
            <a:r>
              <a:rPr lang="pl-PL" sz="2400" dirty="0">
                <a:solidFill>
                  <a:schemeClr val="tx1"/>
                </a:solidFill>
              </a:rPr>
              <a:t>Firmy różnych branż</a:t>
            </a:r>
          </a:p>
          <a:p>
            <a:pPr marL="342900" indent="-342900"/>
            <a:endParaRPr lang="pl-PL" sz="24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rgbClr val="92D050"/>
                </a:solidFill>
              </a:rPr>
              <a:t>PATRONAT MEDIALNY</a:t>
            </a:r>
          </a:p>
          <a:p>
            <a:pPr marL="342900" indent="-342900"/>
            <a:r>
              <a:rPr lang="pl-PL" sz="2400" dirty="0">
                <a:solidFill>
                  <a:schemeClr val="tx1"/>
                </a:solidFill>
              </a:rPr>
              <a:t>oli-onko.pl</a:t>
            </a:r>
          </a:p>
          <a:p>
            <a:pPr marL="0" indent="0">
              <a:buNone/>
            </a:pPr>
            <a:endParaRPr lang="pl-PL" sz="2000" dirty="0">
              <a:solidFill>
                <a:srgbClr val="92D050"/>
              </a:solidFill>
            </a:endParaRPr>
          </a:p>
          <a:p>
            <a:pPr marL="342900" indent="-342900"/>
            <a:endParaRPr lang="pl-PL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810" y="377190"/>
            <a:ext cx="6960869" cy="1223010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/>
              <a:t>PODSUMOWANIE </a:t>
            </a:r>
            <a:br>
              <a:rPr lang="pl-PL" dirty="0"/>
            </a:br>
            <a:r>
              <a:rPr lang="pl-PL" dirty="0"/>
              <a:t>I PLANY NA PRZYSZŁOŚĆ </a:t>
            </a:r>
          </a:p>
        </p:txBody>
      </p:sp>
      <p:pic>
        <p:nvPicPr>
          <p:cNvPr id="5" name="Obraz 4" descr="Obraz zawierający na wolnym powietrzu, niebo, przygoda, chmura&#10;&#10;Opis wygenerowany automatycznie">
            <a:extLst>
              <a:ext uri="{FF2B5EF4-FFF2-40B4-BE49-F238E27FC236}">
                <a16:creationId xmlns:a16="http://schemas.microsoft.com/office/drawing/2014/main" id="{1069EE09-1A71-206C-D6C0-8B85921E2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00" r="16516" b="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8" name="Zawartość — symbol zastępczy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811" y="1600200"/>
            <a:ext cx="7773854" cy="553212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pl-PL" b="1" dirty="0"/>
              <a:t>OSIĄGNIĘCIE CELÓW I REALIZACJA ZADAŃ</a:t>
            </a:r>
          </a:p>
          <a:p>
            <a:r>
              <a:rPr lang="pl-PL" b="1" dirty="0"/>
              <a:t> </a:t>
            </a:r>
            <a:r>
              <a:rPr lang="pl-PL" dirty="0">
                <a:solidFill>
                  <a:schemeClr val="tx1"/>
                </a:solidFill>
              </a:rPr>
              <a:t>zdobyliśmy  Koronę  Tatr, weszliśmy na wszystkie 15  szczytów</a:t>
            </a:r>
          </a:p>
          <a:p>
            <a:r>
              <a:rPr lang="pl-PL" dirty="0">
                <a:solidFill>
                  <a:schemeClr val="tx1"/>
                </a:solidFill>
              </a:rPr>
              <a:t>z każdego szczytu przesłaliśmy wsparcie  chorym na dany nowotwór i odwrotnie  - wiele osób kibicowało naszym  wysiłkom</a:t>
            </a:r>
          </a:p>
          <a:p>
            <a:r>
              <a:rPr lang="pl-PL" dirty="0">
                <a:solidFill>
                  <a:schemeClr val="tx1"/>
                </a:solidFill>
              </a:rPr>
              <a:t>przeprowadziliśmy kampanię edukacyjną profilaktyki nowotworów, z która dotarliśmy do xxx osób</a:t>
            </a:r>
          </a:p>
          <a:p>
            <a:pPr marL="45720" indent="0">
              <a:buNone/>
            </a:pPr>
            <a:r>
              <a:rPr lang="pl-PL" b="1" dirty="0"/>
              <a:t>KONTYNUCJA PROJEKTU  W INNEJ FORMULE</a:t>
            </a:r>
          </a:p>
          <a:p>
            <a:r>
              <a:rPr lang="pl-PL" dirty="0">
                <a:solidFill>
                  <a:schemeClr val="tx1"/>
                </a:solidFill>
              </a:rPr>
              <a:t>zamierzamy kontynuować projekt w formule, która będzie łatwiejsza, a przez to dostępna dla większej liczby osób</a:t>
            </a:r>
          </a:p>
          <a:p>
            <a:pPr marL="45720" indent="0">
              <a:buNone/>
            </a:pPr>
            <a:r>
              <a:rPr lang="pl-PL" sz="2400" b="1" dirty="0">
                <a:solidFill>
                  <a:srgbClr val="92D050"/>
                </a:solidFill>
              </a:rPr>
              <a:t>                    </a:t>
            </a:r>
            <a:r>
              <a:rPr lang="pl-PL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TRZY KROKI DO ZDROWIA</a:t>
            </a:r>
          </a:p>
          <a:p>
            <a:pPr marL="45720" indent="0">
              <a:buNone/>
            </a:pPr>
            <a:r>
              <a:rPr lang="pl-PL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górskie wyprawy po zdrowie</a:t>
            </a:r>
          </a:p>
          <a:p>
            <a:pPr marL="45720" indent="0">
              <a:buNone/>
            </a:pPr>
            <a:endParaRPr lang="pl-PL" sz="2400" b="1" dirty="0">
              <a:solidFill>
                <a:srgbClr val="92D050"/>
              </a:solidFill>
            </a:endParaRPr>
          </a:p>
          <a:p>
            <a:pPr marL="4572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9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6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167" y="609600"/>
            <a:ext cx="6780677" cy="1356360"/>
          </a:xfrm>
        </p:spPr>
        <p:txBody>
          <a:bodyPr rtlCol="0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GENEZA PROJEKTU</a:t>
            </a:r>
          </a:p>
        </p:txBody>
      </p:sp>
      <p:pic>
        <p:nvPicPr>
          <p:cNvPr id="5" name="Obraz 4" descr="Obraz zawierający na wolnym powietrzu, Sprzęt do wspinaczki, śnieg, osoba&#10;&#10;Opis wygenerowany automatycznie">
            <a:extLst>
              <a:ext uri="{FF2B5EF4-FFF2-40B4-BE49-F238E27FC236}">
                <a16:creationId xmlns:a16="http://schemas.microsoft.com/office/drawing/2014/main" id="{0CFBEC19-2B50-17AD-8257-7D705CA25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4" r="6000" b="1"/>
          <a:stretch/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8" name="Zawartość — symbol zastępczy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167" y="1637415"/>
            <a:ext cx="6693061" cy="4458586"/>
          </a:xfrm>
        </p:spPr>
        <p:txBody>
          <a:bodyPr rtlCol="0">
            <a:normAutofit fontScale="32500" lnSpcReduction="20000"/>
          </a:bodyPr>
          <a:lstStyle/>
          <a:p>
            <a:pPr marL="0" lvl="0" indent="0">
              <a:buClr>
                <a:srgbClr val="000000"/>
              </a:buClr>
              <a:buNone/>
            </a:pPr>
            <a:r>
              <a:rPr lang="pl-PL" sz="9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Chcieliśmy pomóc  uczestnikom przełamywać własne bariery i ograniczenia, a także udowodnić sobie </a:t>
            </a:r>
            <a:br>
              <a:rPr lang="pl-PL" sz="9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9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innym, że po leczeniu wciąż są oni zdolni do mierzenia się z trudnościami, wysiłkiem oraz przezwyciężaniem lęku </a:t>
            </a:r>
            <a:br>
              <a:rPr lang="pl-PL" sz="9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9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słabości. Mogą „przenosić góry.”</a:t>
            </a:r>
            <a:endParaRPr lang="pl-PL" sz="9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00000"/>
              </a:buClr>
              <a:buNone/>
            </a:pPr>
            <a:r>
              <a:rPr lang="pl-PL" sz="9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Chcieliśmy także dać wsparcie osobom, które cierpią na nowotwór oraz ich bliskim, dać im motywację i nadzieję na pokonanie z choroby.</a:t>
            </a:r>
            <a:endParaRPr lang="pl-PL" sz="9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Clr>
                <a:srgbClr val="000000"/>
              </a:buClr>
              <a:buNone/>
            </a:pPr>
            <a:endParaRPr lang="pl-PL" sz="9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Symbol" panose="05050102010706020507" pitchFamily="18" charset="2"/>
              <a:buChar char=""/>
            </a:pPr>
            <a:endParaRPr lang="pl-PL" sz="80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rtl="0">
              <a:buNone/>
            </a:pPr>
            <a:endParaRPr lang="pl-PL" sz="600" b="1" dirty="0">
              <a:solidFill>
                <a:srgbClr val="FFFFFF"/>
              </a:solidFill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73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86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32" name="Rectangle 88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33" name="Straight Connector 90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92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35" name="Rectangle 94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36" name="Straight Connector 96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98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4"/>
            <a:ext cx="3160434" cy="52773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600" cap="all" dirty="0">
                <a:solidFill>
                  <a:srgbClr val="FFFFFF"/>
                </a:solidFill>
              </a:rPr>
              <a:t>CELE PROJEKTU</a:t>
            </a:r>
            <a:br>
              <a:rPr lang="pl-PL" sz="3600" cap="all" dirty="0">
                <a:solidFill>
                  <a:srgbClr val="FFFFFF"/>
                </a:solidFill>
              </a:rPr>
            </a:br>
            <a:br>
              <a:rPr lang="en-US" sz="3000" cap="all" dirty="0">
                <a:solidFill>
                  <a:srgbClr val="FFFFFF"/>
                </a:solidFill>
              </a:rPr>
            </a:br>
            <a:r>
              <a:rPr lang="en-US" sz="3000" dirty="0" err="1">
                <a:solidFill>
                  <a:srgbClr val="FFFFFF"/>
                </a:solidFill>
              </a:rPr>
              <a:t>Wsparcie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pl-PL" sz="3000" dirty="0">
                <a:solidFill>
                  <a:srgbClr val="FFFFFF"/>
                </a:solidFill>
              </a:rPr>
              <a:t>chorych na nowotwory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i ich </a:t>
            </a:r>
            <a:r>
              <a:rPr lang="en-US" sz="3000" dirty="0" err="1">
                <a:solidFill>
                  <a:srgbClr val="FFFFFF"/>
                </a:solidFill>
              </a:rPr>
              <a:t>bliski</a:t>
            </a:r>
            <a:r>
              <a:rPr lang="pl-PL" sz="3000" dirty="0" err="1">
                <a:solidFill>
                  <a:srgbClr val="FFFFFF"/>
                </a:solidFill>
              </a:rPr>
              <a:t>ch</a:t>
            </a:r>
            <a:br>
              <a:rPr lang="en-US" sz="3000" cap="all" dirty="0">
                <a:solidFill>
                  <a:srgbClr val="FFFFFF"/>
                </a:solidFill>
              </a:rPr>
            </a:br>
            <a:br>
              <a:rPr lang="en-US" sz="3000" cap="all" dirty="0">
                <a:solidFill>
                  <a:srgbClr val="FFFFFF"/>
                </a:solidFill>
              </a:rPr>
            </a:br>
            <a:r>
              <a:rPr lang="en-US" sz="3000" dirty="0" err="1">
                <a:solidFill>
                  <a:srgbClr val="FFFFFF"/>
                </a:solidFill>
              </a:rPr>
              <a:t>Profilaktyka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 err="1">
                <a:solidFill>
                  <a:srgbClr val="FFFFFF"/>
                </a:solidFill>
              </a:rPr>
              <a:t>onkologiczna</a:t>
            </a:r>
            <a:br>
              <a:rPr lang="en-US" sz="3000" cap="all" dirty="0">
                <a:solidFill>
                  <a:srgbClr val="FFFFFF"/>
                </a:solidFill>
              </a:rPr>
            </a:br>
            <a:br>
              <a:rPr lang="en-US" sz="3000" cap="all" dirty="0">
                <a:solidFill>
                  <a:srgbClr val="FFFFFF"/>
                </a:solidFill>
              </a:rPr>
            </a:br>
            <a:endParaRPr lang="en-US" sz="3000" cap="all" dirty="0">
              <a:solidFill>
                <a:srgbClr val="FFFFFF"/>
              </a:solidFill>
            </a:endParaRPr>
          </a:p>
        </p:txBody>
      </p:sp>
      <p:pic>
        <p:nvPicPr>
          <p:cNvPr id="12" name="Symbol zastępczy zawartości 11" descr="Obraz zawierający na wolnym powietrzu, Sprzęt do wspinaczki, przygoda, wspinaczka&#10;&#10;Opis wygenerowany automatycznie">
            <a:extLst>
              <a:ext uri="{FF2B5EF4-FFF2-40B4-BE49-F238E27FC236}">
                <a16:creationId xmlns:a16="http://schemas.microsoft.com/office/drawing/2014/main" id="{54A0667A-5D3C-F370-CE3F-8DD031FB9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83" r="2" b="2"/>
          <a:stretch/>
        </p:blipFill>
        <p:spPr>
          <a:xfrm>
            <a:off x="1182622" y="857675"/>
            <a:ext cx="5424460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28D9B36-75B9-4435-83E6-0A9C81A12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35" name="Picture 34" descr="Górami i wzgórza">
            <a:extLst>
              <a:ext uri="{FF2B5EF4-FFF2-40B4-BE49-F238E27FC236}">
                <a16:creationId xmlns:a16="http://schemas.microsoft.com/office/drawing/2014/main" id="{83297F4F-A332-266C-4DF2-B8FE705C7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0173" b="55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9" y="236222"/>
            <a:ext cx="9637184" cy="1124746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 WSPARCIE PACJENTÓW I ICH BLISKIH</a:t>
            </a:r>
          </a:p>
        </p:txBody>
      </p:sp>
      <p:sp>
        <p:nvSpPr>
          <p:cNvPr id="8" name="Zawartość — symbol zastępczy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6" y="1275907"/>
            <a:ext cx="11477314" cy="5241851"/>
          </a:xfrm>
        </p:spPr>
        <p:txBody>
          <a:bodyPr rtlCol="0">
            <a:normAutofit fontScale="92500" lnSpcReduction="10000"/>
          </a:bodyPr>
          <a:lstStyle/>
          <a:p>
            <a:pPr marL="45720" indent="0">
              <a:lnSpc>
                <a:spcPct val="120000"/>
              </a:lnSpc>
              <a:buNone/>
            </a:pPr>
            <a:r>
              <a:rPr lang="pl-PL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DROGA NA SZCZYTY GÓR JEST SYMBOLEM WALKI Z RAKIEM -  ODZWIERCIEDLA EMOCJE I ETAPY JEJ POKONYWANIA</a:t>
            </a:r>
            <a:endParaRPr lang="pl-PL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Przygotowywanie się do wyprawy można porównać do </a:t>
            </a:r>
            <a:r>
              <a:rPr lang="pl-PL" sz="2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profilaktyki </a:t>
            </a:r>
            <a:endParaRPr lang="pl-PL" sz="21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Wyjazd w góry jest oczekiwaniem, niewiadomą, tak jak czekanie na </a:t>
            </a:r>
            <a:r>
              <a:rPr lang="pl-PL" sz="2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wyniki diagnozy.</a:t>
            </a:r>
            <a:endParaRPr lang="pl-PL" sz="21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Spojrzenie na szczyt góry, jest jak </a:t>
            </a:r>
            <a:r>
              <a:rPr lang="pl-PL" sz="2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być u progu zmagań </a:t>
            </a: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chorobą, kiedy często otaczają nas złe myśli, niepokój, lęk,  Że to za wysoko, że do za dużo, że nie damy rady. </a:t>
            </a:r>
            <a:endParaRPr lang="pl-PL" sz="2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Stawiamy pierwsze kroki i powoli idziemy w górę, tak jak </a:t>
            </a:r>
            <a:r>
              <a:rPr lang="pl-PL" sz="2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pogodzenie się z chorobą i podjęcie leczenia</a:t>
            </a: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l-PL" sz="2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Zmęczenie, odpoczynek, pragnienie, zwątpienie czy osiągniemy szczyt jest jak </a:t>
            </a:r>
            <a:r>
              <a:rPr lang="pl-PL" sz="2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skutki uboczne </a:t>
            </a: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leczenia, jak mierzenie się z przeszkodami fizycznymi ale również emocjonalnymi. </a:t>
            </a:r>
            <a:endParaRPr lang="pl-PL" sz="2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idziemy z przewodnikiem, zaczynamy patrzeć z wiarą, że zdobędziemy szczyt. Tak samo jest w chorobie, kiedy </a:t>
            </a:r>
            <a:r>
              <a:rPr lang="pl-PL" sz="2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wspierają nas lekarze  i nasi  bliscy</a:t>
            </a: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Stajemy na szczycie, wypełnia nas uczucie spełnienia. Zmęczenie mija. Tak samo w chorobie, kiedy </a:t>
            </a:r>
            <a:r>
              <a:rPr lang="pl-PL" sz="2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kończymy leczenie</a:t>
            </a:r>
            <a: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powoli zapominamy o bólu, cierpieniu jaki przeszliśmy, ponieważ żyjemy, po prostu jesteśmy…</a:t>
            </a:r>
            <a:br>
              <a:rPr lang="pl-PL" sz="2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l-PL" sz="2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rtl="0">
              <a:buNone/>
            </a:pP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44218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E3A9A03-C59C-43AA-A1CA-1E0643DE9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rtlCol="0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ZADANIA </a:t>
            </a:r>
          </a:p>
        </p:txBody>
      </p:sp>
      <p:pic>
        <p:nvPicPr>
          <p:cNvPr id="6" name="Symbol zastępczy zawartości 9" descr="Obraz zawierający tekst, zrzut ekranu, Reklama internetowa, Strona internetowa&#10;&#10;Opis wygenerowany automatycznie">
            <a:extLst>
              <a:ext uri="{FF2B5EF4-FFF2-40B4-BE49-F238E27FC236}">
                <a16:creationId xmlns:a16="http://schemas.microsoft.com/office/drawing/2014/main" id="{6363C99F-8D18-435A-1794-18963405C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44" b="-1"/>
          <a:stretch/>
        </p:blipFill>
        <p:spPr>
          <a:xfrm>
            <a:off x="228184" y="4478711"/>
            <a:ext cx="3641989" cy="2130552"/>
          </a:xfrm>
          <a:prstGeom prst="rect">
            <a:avLst/>
          </a:prstGeom>
        </p:spPr>
      </p:pic>
      <p:pic>
        <p:nvPicPr>
          <p:cNvPr id="17" name="Obraz 16" descr="Obraz zawierający na wolnym powietrzu, Sprzęt do wspinaczki, przygoda, wspinaczka&#10;&#10;Opis wygenerowany automatycznie">
            <a:extLst>
              <a:ext uri="{FF2B5EF4-FFF2-40B4-BE49-F238E27FC236}">
                <a16:creationId xmlns:a16="http://schemas.microsoft.com/office/drawing/2014/main" id="{DB606167-0C9B-3ECD-845C-75718AA1B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92" r="-3" b="-3"/>
          <a:stretch/>
        </p:blipFill>
        <p:spPr>
          <a:xfrm>
            <a:off x="233264" y="2370697"/>
            <a:ext cx="3636909" cy="2130552"/>
          </a:xfrm>
          <a:prstGeom prst="rect">
            <a:avLst/>
          </a:prstGeom>
        </p:spPr>
      </p:pic>
      <p:pic>
        <p:nvPicPr>
          <p:cNvPr id="11" name="Obraz 10" descr="Obraz zawierający natura, na wolnym powietrzu, góra, niebo&#10;&#10;Opis wygenerowany automatycznie">
            <a:extLst>
              <a:ext uri="{FF2B5EF4-FFF2-40B4-BE49-F238E27FC236}">
                <a16:creationId xmlns:a16="http://schemas.microsoft.com/office/drawing/2014/main" id="{917F5862-F61D-9062-A505-F61F7DD8FD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85" r="-3" b="14772"/>
          <a:stretch/>
        </p:blipFill>
        <p:spPr>
          <a:xfrm>
            <a:off x="258286" y="227515"/>
            <a:ext cx="3636909" cy="212053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38D3C19-8E85-4972-94EF-C4C81ED00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013" y="240031"/>
            <a:ext cx="11719974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graphicFrame>
        <p:nvGraphicFramePr>
          <p:cNvPr id="5" name="Zawartość — symbol zastępczy 2" descr="Ikona — punktory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8399438"/>
              </p:ext>
            </p:extLst>
          </p:nvPr>
        </p:nvGraphicFramePr>
        <p:xfrm>
          <a:off x="4441783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4705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9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522" y="4020816"/>
            <a:ext cx="9983972" cy="1274197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sz="3100" cap="none" dirty="0"/>
              <a:t>ZDOBYCIE WIELKIEJ KORONY TATR</a:t>
            </a:r>
            <a:br>
              <a:rPr lang="pl-PL" sz="3100" cap="none" dirty="0"/>
            </a:br>
            <a:r>
              <a:rPr lang="pl-PL" sz="3100" cap="none" dirty="0"/>
              <a:t>Wejście na szczyt było wyrazem wsparcia i daniem nadziei na wyzdrowienie pacjentom z określonym nowotworem.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32120"/>
            <a:ext cx="12192001" cy="619864"/>
          </a:xfrm>
        </p:spPr>
        <p:txBody>
          <a:bodyPr rtlCol="0">
            <a:noAutofit/>
          </a:bodyPr>
          <a:lstStyle/>
          <a:p>
            <a:pPr rtl="0">
              <a:spcBef>
                <a:spcPts val="0"/>
              </a:spcBef>
            </a:pPr>
            <a:r>
              <a:rPr lang="pl-PL" sz="2000" dirty="0"/>
              <a:t>Wybór szczytu był związany z  korelacją jego wysokość z liczbą pacjentów, u których rocznie </a:t>
            </a:r>
          </a:p>
          <a:p>
            <a:pPr rtl="0">
              <a:spcBef>
                <a:spcPts val="0"/>
              </a:spcBef>
            </a:pPr>
            <a:r>
              <a:rPr lang="pl-PL" sz="2000" dirty="0"/>
              <a:t>jest diagnozowany  </a:t>
            </a:r>
            <a:r>
              <a:rPr lang="pl-PL" sz="2000"/>
              <a:t>dany  nowotwór.  </a:t>
            </a:r>
            <a:r>
              <a:rPr lang="pl-PL" sz="2000" dirty="0"/>
              <a:t>Im wyższy szczyt tym większa zachorowalność.</a:t>
            </a:r>
          </a:p>
          <a:p>
            <a:pPr rtl="0">
              <a:spcBef>
                <a:spcPts val="0"/>
              </a:spcBef>
            </a:pPr>
            <a:r>
              <a:rPr lang="pl-PL" sz="2000" dirty="0"/>
              <a:t>ZDOBYLIŚMY </a:t>
            </a:r>
            <a:r>
              <a:rPr lang="pl-PL" sz="2800" b="1" dirty="0">
                <a:solidFill>
                  <a:srgbClr val="FF0000"/>
                </a:solidFill>
                <a:latin typeface="Aptos" panose="020B0004020202020204" pitchFamily="34" charset="0"/>
              </a:rPr>
              <a:t>15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000" dirty="0"/>
              <a:t>SZCZYTÓW  TATR POLSKICH I SŁOWACKICH</a:t>
            </a:r>
          </a:p>
        </p:txBody>
      </p:sp>
      <p:pic>
        <p:nvPicPr>
          <p:cNvPr id="5" name="Obraz 4" descr="Obraz zawierający tekst, mapa, Czcionka&#10;&#10;Opis wygenerowany automatycznie">
            <a:extLst>
              <a:ext uri="{FF2B5EF4-FFF2-40B4-BE49-F238E27FC236}">
                <a16:creationId xmlns:a16="http://schemas.microsoft.com/office/drawing/2014/main" id="{DEC004F6-8756-D75E-2E6A-384119578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6" r="1" b="2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999" y="-102870"/>
            <a:ext cx="6499846" cy="1805940"/>
          </a:xfrm>
        </p:spPr>
        <p:txBody>
          <a:bodyPr rtlCol="0">
            <a:normAutofit/>
          </a:bodyPr>
          <a:lstStyle/>
          <a:p>
            <a:pPr rtl="0"/>
            <a:r>
              <a:rPr lang="pl-PL" sz="3200" dirty="0"/>
              <a:t>LICZBA ZACHOROWAŃ - SZCZYTY</a:t>
            </a:r>
          </a:p>
        </p:txBody>
      </p:sp>
      <p:pic>
        <p:nvPicPr>
          <p:cNvPr id="5" name="Obraz 4" descr="Obraz zawierający na wolnym powietrzu, niebo, osoba, góra&#10;&#10;Opis wygenerowany automatycznie">
            <a:extLst>
              <a:ext uri="{FF2B5EF4-FFF2-40B4-BE49-F238E27FC236}">
                <a16:creationId xmlns:a16="http://schemas.microsoft.com/office/drawing/2014/main" id="{5273A7EB-4C7A-ACFD-D448-CA7119487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7" r="7365" b="-1"/>
          <a:stretch/>
        </p:blipFill>
        <p:spPr>
          <a:xfrm>
            <a:off x="647120" y="420992"/>
            <a:ext cx="3382037" cy="2847988"/>
          </a:xfrm>
          <a:prstGeom prst="rect">
            <a:avLst/>
          </a:prstGeom>
        </p:spPr>
      </p:pic>
      <p:pic>
        <p:nvPicPr>
          <p:cNvPr id="4" name="Obraz 3" descr="Obraz zawierający na wolnym powietrzu, chmura, krajobraz, natura&#10;&#10;Opis wygenerowany automatycznie">
            <a:extLst>
              <a:ext uri="{FF2B5EF4-FFF2-40B4-BE49-F238E27FC236}">
                <a16:creationId xmlns:a16="http://schemas.microsoft.com/office/drawing/2014/main" id="{B014BE56-D8EB-8A06-6D63-1404C83B7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08" b="2"/>
          <a:stretch/>
        </p:blipFill>
        <p:spPr>
          <a:xfrm>
            <a:off x="647119" y="3853828"/>
            <a:ext cx="3382037" cy="2583180"/>
          </a:xfrm>
          <a:prstGeom prst="rect">
            <a:avLst/>
          </a:prstGeom>
        </p:spPr>
      </p:pic>
      <p:graphicFrame>
        <p:nvGraphicFramePr>
          <p:cNvPr id="9" name="Symbol zastępczy zawartości 5">
            <a:extLst>
              <a:ext uri="{FF2B5EF4-FFF2-40B4-BE49-F238E27FC236}">
                <a16:creationId xmlns:a16="http://schemas.microsoft.com/office/drawing/2014/main" id="{DFA242B6-21B6-2026-CC6D-1305ECE4D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046474"/>
              </p:ext>
            </p:extLst>
          </p:nvPr>
        </p:nvGraphicFramePr>
        <p:xfrm>
          <a:off x="4274820" y="420992"/>
          <a:ext cx="7360920" cy="6939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6909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05445" cy="1038447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 ORGANIZACJA PROJEKTU</a:t>
            </a:r>
          </a:p>
        </p:txBody>
      </p:sp>
      <p:pic>
        <p:nvPicPr>
          <p:cNvPr id="7" name="Obraz 6" descr="Obraz zawierający na wolnym powietrzu, śnieg, osoba, zima&#10;&#10;Opis wygenerowany automatycznie">
            <a:extLst>
              <a:ext uri="{FF2B5EF4-FFF2-40B4-BE49-F238E27FC236}">
                <a16:creationId xmlns:a16="http://schemas.microsoft.com/office/drawing/2014/main" id="{8DEDC302-36F8-864C-F4A5-2A68838AF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r="4" b="4"/>
          <a:stretch/>
        </p:blipFill>
        <p:spPr>
          <a:xfrm>
            <a:off x="223336" y="240145"/>
            <a:ext cx="3646837" cy="2785436"/>
          </a:xfrm>
          <a:prstGeom prst="rect">
            <a:avLst/>
          </a:prstGeom>
        </p:spPr>
      </p:pic>
      <p:pic>
        <p:nvPicPr>
          <p:cNvPr id="5" name="Obraz 4" descr="Obraz zawierający na wolnym powietrzu, ubrania, niebo, osoba&#10;&#10;Opis wygenerowany automatycznie">
            <a:extLst>
              <a:ext uri="{FF2B5EF4-FFF2-40B4-BE49-F238E27FC236}">
                <a16:creationId xmlns:a16="http://schemas.microsoft.com/office/drawing/2014/main" id="{D5A3B9FE-1667-727A-BD4D-F0CB8806D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58" r="-1" b="-1"/>
          <a:stretch/>
        </p:blipFill>
        <p:spPr>
          <a:xfrm>
            <a:off x="223336" y="3347312"/>
            <a:ext cx="3646837" cy="3274467"/>
          </a:xfrm>
          <a:prstGeom prst="rect">
            <a:avLst/>
          </a:prstGeom>
        </p:spPr>
      </p:pic>
      <p:sp>
        <p:nvSpPr>
          <p:cNvPr id="8" name="Zawartość — symbol zastępczy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5945" y="2147777"/>
            <a:ext cx="7804297" cy="4694892"/>
          </a:xfrm>
        </p:spPr>
        <p:txBody>
          <a:bodyPr rtlCol="0"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Dlaczego Tatry</a:t>
            </a: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 Niewielka odległość, co minimalizuje koszty. Jest również promocją Karpat oraz aktywnego stylu życia, spędzania czasu na łonie natury. </a:t>
            </a:r>
            <a:endParaRPr lang="pl-PL" sz="7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Dlatego Wielka Korona Tatr</a:t>
            </a: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pl-PL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ednak było to wyzwaniem, pokonywaniem granic swoich możliwości, zmierzenie się z trudnościami, wysiłkiem oraz przełamywaniem lęku i słabości.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 Wielkiej Korony Tatr wchodzi 15 szczytów, z których </a:t>
            </a: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szczytów  wymaga przewodnika.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szczyty wspinało się </a:t>
            </a: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8 osób</a:t>
            </a: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l-PL" sz="7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Czas </a:t>
            </a: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realizacji projektu to </a:t>
            </a:r>
            <a:r>
              <a:rPr lang="pl-PL" sz="7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2,5 roku.</a:t>
            </a:r>
            <a:r>
              <a:rPr lang="pl-PL" sz="7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l-PL" sz="7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5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sz="5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5896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4" y="499730"/>
            <a:ext cx="10748134" cy="1466230"/>
          </a:xfrm>
        </p:spPr>
        <p:txBody>
          <a:bodyPr rtlCol="0">
            <a:normAutofit/>
          </a:bodyPr>
          <a:lstStyle/>
          <a:p>
            <a:pPr rtl="0"/>
            <a:r>
              <a:rPr lang="pl-PL" sz="3400" dirty="0"/>
              <a:t>KAMPANIA PROFILAKTYKI </a:t>
            </a:r>
            <a:br>
              <a:rPr lang="pl-PL" sz="3400" dirty="0"/>
            </a:br>
            <a:r>
              <a:rPr lang="pl-PL" sz="3400" dirty="0"/>
              <a:t>NOWOTWORÓW</a:t>
            </a:r>
          </a:p>
        </p:txBody>
      </p:sp>
      <p:pic>
        <p:nvPicPr>
          <p:cNvPr id="3" name="Symbol zastępczy zawartości 9" descr="Obraz zawierający tekst, zrzut ekranu, Reklama internetowa, Strona internetowa&#10;&#10;Opis wygenerowany automatycznie">
            <a:extLst>
              <a:ext uri="{FF2B5EF4-FFF2-40B4-BE49-F238E27FC236}">
                <a16:creationId xmlns:a16="http://schemas.microsoft.com/office/drawing/2014/main" id="{12EC9C28-25F7-C5C4-6E9F-F773452B2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07" y="2099631"/>
            <a:ext cx="5866323" cy="3299806"/>
          </a:xfrm>
          <a:prstGeom prst="rect">
            <a:avLst/>
          </a:prstGeom>
        </p:spPr>
      </p:pic>
      <p:graphicFrame>
        <p:nvGraphicFramePr>
          <p:cNvPr id="14" name="Zawartość — symbol zastępczy 7">
            <a:extLst>
              <a:ext uri="{FF2B5EF4-FFF2-40B4-BE49-F238E27FC236}">
                <a16:creationId xmlns:a16="http://schemas.microsoft.com/office/drawing/2014/main" id="{9BAC8268-25FF-1AE2-AD72-CC018B1C4E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3716146"/>
              </p:ext>
            </p:extLst>
          </p:nvPr>
        </p:nvGraphicFramePr>
        <p:xfrm>
          <a:off x="6655981" y="797442"/>
          <a:ext cx="4594828" cy="5295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9723628"/>
      </p:ext>
    </p:extLst>
  </p:cSld>
  <p:clrMapOvr>
    <a:masterClrMapping/>
  </p:clrMapOvr>
</p:sld>
</file>

<file path=ppt/theme/theme1.xml><?xml version="1.0" encoding="utf-8"?>
<a:theme xmlns:a="http://schemas.openxmlformats.org/drawingml/2006/main" name="Podstawy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Motyw podróżniczy</Template>
  <TotalTime>522</TotalTime>
  <Words>866</Words>
  <Application>Microsoft Office PowerPoint</Application>
  <PresentationFormat>Panoramiczny</PresentationFormat>
  <Paragraphs>96</Paragraphs>
  <Slides>12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Aptos</vt:lpstr>
      <vt:lpstr>Calibri</vt:lpstr>
      <vt:lpstr>Corbel</vt:lpstr>
      <vt:lpstr>Symbol</vt:lpstr>
      <vt:lpstr>Podstawy</vt:lpstr>
      <vt:lpstr>MOC GÓR-ONKOSILNI   projekt Stowarzyszenia Onkologicznego SANITAS</vt:lpstr>
      <vt:lpstr>GENEZA PROJEKTU</vt:lpstr>
      <vt:lpstr>CELE PROJEKTU  Wsparcie chorych na nowotwory i ich bliskich  Profilaktyka  onkologiczna  </vt:lpstr>
      <vt:lpstr> WSPARCIE PACJENTÓW I ICH BLISKIH</vt:lpstr>
      <vt:lpstr>ZADANIA </vt:lpstr>
      <vt:lpstr>ZDOBYCIE WIELKIEJ KORONY TATR Wejście na szczyt było wyrazem wsparcia i daniem nadziei na wyzdrowienie pacjentom z określonym nowotworem.</vt:lpstr>
      <vt:lpstr>LICZBA ZACHOROWAŃ - SZCZYTY</vt:lpstr>
      <vt:lpstr> ORGANIZACJA PROJEKTU</vt:lpstr>
      <vt:lpstr>KAMPANIA PROFILAKTYKI  NOWOTWORÓW</vt:lpstr>
      <vt:lpstr> KAMPANIA PROFILAKTYKI NOWOTWORÓW</vt:lpstr>
      <vt:lpstr>PATRONI – SPONSORZY – PATRONAT MEDIALNY</vt:lpstr>
      <vt:lpstr>PODSUMOWANIE  I PLANY NA PRZYSZŁOŚĆ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Rudnicka</dc:creator>
  <cp:lastModifiedBy>anowakowska</cp:lastModifiedBy>
  <cp:revision>3</cp:revision>
  <dcterms:created xsi:type="dcterms:W3CDTF">2024-07-07T10:49:30Z</dcterms:created>
  <dcterms:modified xsi:type="dcterms:W3CDTF">2024-09-06T06:59:17Z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